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8803600" cy="43195875"/>
  <p:notesSz cx="6881813" cy="9710738"/>
  <p:defaultTextStyle>
    <a:defPPr>
      <a:defRPr lang="pt-BR"/>
    </a:defPPr>
    <a:lvl1pPr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1pPr>
    <a:lvl2pPr marL="554038" indent="-96838"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2pPr>
    <a:lvl3pPr marL="1108075" indent="-193675"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3pPr>
    <a:lvl4pPr marL="1662113" indent="-290513"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4pPr>
    <a:lvl5pPr marL="2216150" indent="-387350" algn="l" rtl="0" eaLnBrk="0" fontAlgn="base" hangingPunct="0">
      <a:spcBef>
        <a:spcPct val="0"/>
      </a:spcBef>
      <a:spcAft>
        <a:spcPct val="0"/>
      </a:spcAft>
      <a:defRPr sz="2900" kern="1200">
        <a:solidFill>
          <a:schemeClr val="tx1"/>
        </a:solidFill>
        <a:latin typeface="Times New Roman" panose="02020603050405020304" pitchFamily="18" charset="0"/>
        <a:ea typeface="ヒラギノ角ゴ Pro W3" charset="-128"/>
        <a:cs typeface="+mn-cs"/>
      </a:defRPr>
    </a:lvl5pPr>
    <a:lvl6pPr marL="22860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6pPr>
    <a:lvl7pPr marL="27432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7pPr>
    <a:lvl8pPr marL="32004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8pPr>
    <a:lvl9pPr marL="3657600" algn="l" defTabSz="914400" rtl="0" eaLnBrk="1" latinLnBrk="0" hangingPunct="1">
      <a:defRPr sz="2900" kern="1200">
        <a:solidFill>
          <a:schemeClr val="tx1"/>
        </a:solidFill>
        <a:latin typeface="Times New Roman" panose="02020603050405020304" pitchFamily="18" charset="0"/>
        <a:ea typeface="ヒラギノ角ゴ Pro W3" charset="-128"/>
        <a:cs typeface="+mn-cs"/>
      </a:defRPr>
    </a:lvl9pPr>
  </p:defaultTextStyle>
  <p:extLst>
    <p:ext uri="{EFAFB233-063F-42B5-8137-9DF3F51BA10A}">
      <p15:sldGuideLst xmlns:p15="http://schemas.microsoft.com/office/powerpoint/2012/main">
        <p15:guide id="1" orient="horz" pos="13605">
          <p15:clr>
            <a:srgbClr val="A4A3A4"/>
          </p15:clr>
        </p15:guide>
        <p15:guide id="2" pos="1814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30F78A-B63F-4DB1-815E-E1312B16CAEF}" v="41" dt="2020-12-05T00:13:56.396"/>
    <p1510:client id="{C7E3E0AA-C82F-4E2B-A922-25B8444E7472}" v="28" dt="2020-12-04T23:21:08.418"/>
    <p1510:client id="{EC2EC6B8-0483-48A7-A4E8-5AB65AC73AF9}" v="311" dt="2020-12-05T03:16:29.625"/>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Estilo Escuro 1 - Ênfase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Escuro 1 - Ênfase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Estilo Médio 3 - Ênfas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81" autoAdjust="0"/>
    <p:restoredTop sz="94660"/>
  </p:normalViewPr>
  <p:slideViewPr>
    <p:cSldViewPr snapToGrid="0">
      <p:cViewPr>
        <p:scale>
          <a:sx n="40" d="100"/>
          <a:sy n="40" d="100"/>
        </p:scale>
        <p:origin x="36" y="-6606"/>
      </p:cViewPr>
      <p:guideLst>
        <p:guide orient="horz" pos="13605"/>
        <p:guide pos="1814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nicius Luiz Oliveira Pinheiro dos Santos" userId="531f41a9ad52ca9c" providerId="Windows Live" clId="Web-{6F30F78A-B63F-4DB1-815E-E1312B16CAEF}"/>
    <pc:docChg chg="modSld">
      <pc:chgData name="Vinicius Luiz Oliveira Pinheiro dos Santos" userId="531f41a9ad52ca9c" providerId="Windows Live" clId="Web-{6F30F78A-B63F-4DB1-815E-E1312B16CAEF}" dt="2020-12-05T00:13:55.412" v="38" actId="20577"/>
      <pc:docMkLst>
        <pc:docMk/>
      </pc:docMkLst>
      <pc:sldChg chg="modSp">
        <pc:chgData name="Vinicius Luiz Oliveira Pinheiro dos Santos" userId="531f41a9ad52ca9c" providerId="Windows Live" clId="Web-{6F30F78A-B63F-4DB1-815E-E1312B16CAEF}" dt="2020-12-05T00:13:53.927" v="36" actId="20577"/>
        <pc:sldMkLst>
          <pc:docMk/>
          <pc:sldMk cId="0" sldId="256"/>
        </pc:sldMkLst>
        <pc:spChg chg="mod">
          <ac:chgData name="Vinicius Luiz Oliveira Pinheiro dos Santos" userId="531f41a9ad52ca9c" providerId="Windows Live" clId="Web-{6F30F78A-B63F-4DB1-815E-E1312B16CAEF}" dt="2020-12-05T00:13:27.223" v="28" actId="20577"/>
          <ac:spMkLst>
            <pc:docMk/>
            <pc:sldMk cId="0" sldId="256"/>
            <ac:spMk id="4109" creationId="{7C6B0833-5AC0-4AB8-B370-9B843BDCB61B}"/>
          </ac:spMkLst>
        </pc:spChg>
        <pc:spChg chg="mod">
          <ac:chgData name="Vinicius Luiz Oliveira Pinheiro dos Santos" userId="531f41a9ad52ca9c" providerId="Windows Live" clId="Web-{6F30F78A-B63F-4DB1-815E-E1312B16CAEF}" dt="2020-12-05T00:13:53.927" v="36" actId="20577"/>
          <ac:spMkLst>
            <pc:docMk/>
            <pc:sldMk cId="0" sldId="256"/>
            <ac:spMk id="4118" creationId="{C4C280C7-1E50-4370-A4C0-1FA089706A6B}"/>
          </ac:spMkLst>
        </pc:spChg>
      </pc:sldChg>
    </pc:docChg>
  </pc:docChgLst>
  <pc:docChgLst>
    <pc:chgData name="Vinicius Luiz Oliveira Pinheiro dos Santos" userId="531f41a9ad52ca9c" providerId="Windows Live" clId="Web-{C7E3E0AA-C82F-4E2B-A922-25B8444E7472}"/>
    <pc:docChg chg="modSld">
      <pc:chgData name="Vinicius Luiz Oliveira Pinheiro dos Santos" userId="531f41a9ad52ca9c" providerId="Windows Live" clId="Web-{C7E3E0AA-C82F-4E2B-A922-25B8444E7472}" dt="2020-12-04T23:21:07.481" v="25" actId="20577"/>
      <pc:docMkLst>
        <pc:docMk/>
      </pc:docMkLst>
      <pc:sldChg chg="addSp delSp modSp">
        <pc:chgData name="Vinicius Luiz Oliveira Pinheiro dos Santos" userId="531f41a9ad52ca9c" providerId="Windows Live" clId="Web-{C7E3E0AA-C82F-4E2B-A922-25B8444E7472}" dt="2020-12-04T23:21:07.481" v="24" actId="20577"/>
        <pc:sldMkLst>
          <pc:docMk/>
          <pc:sldMk cId="0" sldId="256"/>
        </pc:sldMkLst>
        <pc:spChg chg="mod">
          <ac:chgData name="Vinicius Luiz Oliveira Pinheiro dos Santos" userId="531f41a9ad52ca9c" providerId="Windows Live" clId="Web-{C7E3E0AA-C82F-4E2B-A922-25B8444E7472}" dt="2020-12-04T23:21:07.481" v="24" actId="20577"/>
          <ac:spMkLst>
            <pc:docMk/>
            <pc:sldMk cId="0" sldId="256"/>
            <ac:spMk id="4109" creationId="{7C6B0833-5AC0-4AB8-B370-9B843BDCB61B}"/>
          </ac:spMkLst>
        </pc:spChg>
        <pc:picChg chg="add mod">
          <ac:chgData name="Vinicius Luiz Oliveira Pinheiro dos Santos" userId="531f41a9ad52ca9c" providerId="Windows Live" clId="Web-{C7E3E0AA-C82F-4E2B-A922-25B8444E7472}" dt="2020-12-04T23:04:38.136" v="5" actId="1076"/>
          <ac:picMkLst>
            <pc:docMk/>
            <pc:sldMk cId="0" sldId="256"/>
            <ac:picMk id="2" creationId="{CA4BF31D-D7B1-4695-B69E-A5AEC57ED649}"/>
          </ac:picMkLst>
        </pc:picChg>
        <pc:picChg chg="add mod">
          <ac:chgData name="Vinicius Luiz Oliveira Pinheiro dos Santos" userId="531f41a9ad52ca9c" providerId="Windows Live" clId="Web-{C7E3E0AA-C82F-4E2B-A922-25B8444E7472}" dt="2020-12-04T23:06:34.065" v="11" actId="14100"/>
          <ac:picMkLst>
            <pc:docMk/>
            <pc:sldMk cId="0" sldId="256"/>
            <ac:picMk id="3" creationId="{BDCEB26A-8250-4E4E-9572-6D5B22421D92}"/>
          </ac:picMkLst>
        </pc:picChg>
        <pc:picChg chg="del">
          <ac:chgData name="Vinicius Luiz Oliveira Pinheiro dos Santos" userId="531f41a9ad52ca9c" providerId="Windows Live" clId="Web-{C7E3E0AA-C82F-4E2B-A922-25B8444E7472}" dt="2020-12-04T23:04:28.745" v="2"/>
          <ac:picMkLst>
            <pc:docMk/>
            <pc:sldMk cId="0" sldId="256"/>
            <ac:picMk id="4111" creationId="{A58CE3B1-5921-4D86-8EC1-CCBF2546E8D2}"/>
          </ac:picMkLst>
        </pc:picChg>
        <pc:picChg chg="del">
          <ac:chgData name="Vinicius Luiz Oliveira Pinheiro dos Santos" userId="531f41a9ad52ca9c" providerId="Windows Live" clId="Web-{C7E3E0AA-C82F-4E2B-A922-25B8444E7472}" dt="2020-12-04T23:06:24.237" v="8"/>
          <ac:picMkLst>
            <pc:docMk/>
            <pc:sldMk cId="0" sldId="256"/>
            <ac:picMk id="4112" creationId="{64B49BCA-EE46-441B-8391-AFACD8A2D3A4}"/>
          </ac:picMkLst>
        </pc:picChg>
      </pc:sldChg>
    </pc:docChg>
  </pc:docChgLst>
  <pc:docChgLst>
    <pc:chgData name="Lucas Laheras" userId="5b9ce0f17125577d" providerId="LiveId" clId="{EC2EC6B8-0483-48A7-A4E8-5AB65AC73AF9}"/>
    <pc:docChg chg="undo modSld">
      <pc:chgData name="Lucas Laheras" userId="5b9ce0f17125577d" providerId="LiveId" clId="{EC2EC6B8-0483-48A7-A4E8-5AB65AC73AF9}" dt="2020-12-05T06:29:43.812" v="318" actId="20577"/>
      <pc:docMkLst>
        <pc:docMk/>
      </pc:docMkLst>
      <pc:sldChg chg="addSp delSp modSp">
        <pc:chgData name="Lucas Laheras" userId="5b9ce0f17125577d" providerId="LiveId" clId="{EC2EC6B8-0483-48A7-A4E8-5AB65AC73AF9}" dt="2020-12-05T06:29:43.812" v="318" actId="20577"/>
        <pc:sldMkLst>
          <pc:docMk/>
          <pc:sldMk cId="0" sldId="256"/>
        </pc:sldMkLst>
        <pc:spChg chg="mod">
          <ac:chgData name="Lucas Laheras" userId="5b9ce0f17125577d" providerId="LiveId" clId="{EC2EC6B8-0483-48A7-A4E8-5AB65AC73AF9}" dt="2020-12-04T23:57:52.383" v="273" actId="403"/>
          <ac:spMkLst>
            <pc:docMk/>
            <pc:sldMk cId="0" sldId="256"/>
            <ac:spMk id="4104" creationId="{A2F4C972-5D07-4C35-AD45-85854F1554E5}"/>
          </ac:spMkLst>
        </pc:spChg>
        <pc:spChg chg="mod">
          <ac:chgData name="Lucas Laheras" userId="5b9ce0f17125577d" providerId="LiveId" clId="{EC2EC6B8-0483-48A7-A4E8-5AB65AC73AF9}" dt="2020-12-04T23:58:11.966" v="274" actId="20577"/>
          <ac:spMkLst>
            <pc:docMk/>
            <pc:sldMk cId="0" sldId="256"/>
            <ac:spMk id="4105" creationId="{384905FF-8D71-41B6-ABC9-1E93A6899D56}"/>
          </ac:spMkLst>
        </pc:spChg>
        <pc:spChg chg="mod">
          <ac:chgData name="Lucas Laheras" userId="5b9ce0f17125577d" providerId="LiveId" clId="{EC2EC6B8-0483-48A7-A4E8-5AB65AC73AF9}" dt="2020-12-05T03:41:29.799" v="313" actId="6549"/>
          <ac:spMkLst>
            <pc:docMk/>
            <pc:sldMk cId="0" sldId="256"/>
            <ac:spMk id="4106" creationId="{7CB8E3AD-6D55-4872-AB0D-9DE495A03E89}"/>
          </ac:spMkLst>
        </pc:spChg>
        <pc:spChg chg="mod">
          <ac:chgData name="Lucas Laheras" userId="5b9ce0f17125577d" providerId="LiveId" clId="{EC2EC6B8-0483-48A7-A4E8-5AB65AC73AF9}" dt="2020-12-05T00:02:48.749" v="307" actId="6549"/>
          <ac:spMkLst>
            <pc:docMk/>
            <pc:sldMk cId="0" sldId="256"/>
            <ac:spMk id="4107" creationId="{80BAF966-A05E-46C4-996F-30AF8AB9E6F2}"/>
          </ac:spMkLst>
        </pc:spChg>
        <pc:spChg chg="mod">
          <ac:chgData name="Lucas Laheras" userId="5b9ce0f17125577d" providerId="LiveId" clId="{EC2EC6B8-0483-48A7-A4E8-5AB65AC73AF9}" dt="2020-12-04T23:59:37.837" v="280" actId="255"/>
          <ac:spMkLst>
            <pc:docMk/>
            <pc:sldMk cId="0" sldId="256"/>
            <ac:spMk id="4108" creationId="{BA5AD860-75EE-4ACD-8BF4-71CBED9045A3}"/>
          </ac:spMkLst>
        </pc:spChg>
        <pc:spChg chg="mod">
          <ac:chgData name="Lucas Laheras" userId="5b9ce0f17125577d" providerId="LiveId" clId="{EC2EC6B8-0483-48A7-A4E8-5AB65AC73AF9}" dt="2020-12-05T06:29:43.812" v="318" actId="20577"/>
          <ac:spMkLst>
            <pc:docMk/>
            <pc:sldMk cId="0" sldId="256"/>
            <ac:spMk id="4109" creationId="{7C6B0833-5AC0-4AB8-B370-9B843BDCB61B}"/>
          </ac:spMkLst>
        </pc:spChg>
        <pc:spChg chg="mod">
          <ac:chgData name="Lucas Laheras" userId="5b9ce0f17125577d" providerId="LiveId" clId="{EC2EC6B8-0483-48A7-A4E8-5AB65AC73AF9}" dt="2020-12-05T00:02:23.894" v="303" actId="114"/>
          <ac:spMkLst>
            <pc:docMk/>
            <pc:sldMk cId="0" sldId="256"/>
            <ac:spMk id="4110" creationId="{8C2BDD5D-ECB8-46B9-B87E-1D8CE57CA25A}"/>
          </ac:spMkLst>
        </pc:spChg>
        <pc:spChg chg="mod">
          <ac:chgData name="Lucas Laheras" userId="5b9ce0f17125577d" providerId="LiveId" clId="{EC2EC6B8-0483-48A7-A4E8-5AB65AC73AF9}" dt="2020-12-05T00:00:21.195" v="288" actId="14100"/>
          <ac:spMkLst>
            <pc:docMk/>
            <pc:sldMk cId="0" sldId="256"/>
            <ac:spMk id="4113" creationId="{91413DF3-E2D7-4E6A-A7EE-9E2883BD32C3}"/>
          </ac:spMkLst>
        </pc:spChg>
        <pc:spChg chg="mod">
          <ac:chgData name="Lucas Laheras" userId="5b9ce0f17125577d" providerId="LiveId" clId="{EC2EC6B8-0483-48A7-A4E8-5AB65AC73AF9}" dt="2020-12-04T23:55:51.405" v="258" actId="403"/>
          <ac:spMkLst>
            <pc:docMk/>
            <pc:sldMk cId="0" sldId="256"/>
            <ac:spMk id="4116" creationId="{4D034EB4-CFD0-42AB-A37B-96C90FBFE9A2}"/>
          </ac:spMkLst>
        </pc:spChg>
        <pc:spChg chg="mod">
          <ac:chgData name="Lucas Laheras" userId="5b9ce0f17125577d" providerId="LiveId" clId="{EC2EC6B8-0483-48A7-A4E8-5AB65AC73AF9}" dt="2020-12-04T23:56:19.822" v="264" actId="14100"/>
          <ac:spMkLst>
            <pc:docMk/>
            <pc:sldMk cId="0" sldId="256"/>
            <ac:spMk id="4117" creationId="{1736F50A-21AA-491F-8DC7-FE29E36367F1}"/>
          </ac:spMkLst>
        </pc:spChg>
        <pc:spChg chg="mod">
          <ac:chgData name="Lucas Laheras" userId="5b9ce0f17125577d" providerId="LiveId" clId="{EC2EC6B8-0483-48A7-A4E8-5AB65AC73AF9}" dt="2020-12-04T23:56:10.753" v="263" actId="403"/>
          <ac:spMkLst>
            <pc:docMk/>
            <pc:sldMk cId="0" sldId="256"/>
            <ac:spMk id="4118" creationId="{C4C280C7-1E50-4370-A4C0-1FA089706A6B}"/>
          </ac:spMkLst>
        </pc:spChg>
        <pc:graphicFrameChg chg="add mod modGraphic">
          <ac:chgData name="Lucas Laheras" userId="5b9ce0f17125577d" providerId="LiveId" clId="{EC2EC6B8-0483-48A7-A4E8-5AB65AC73AF9}" dt="2020-12-04T23:57:08.195" v="272" actId="14100"/>
          <ac:graphicFrameMkLst>
            <pc:docMk/>
            <pc:sldMk cId="0" sldId="256"/>
            <ac:graphicFrameMk id="5" creationId="{897A8EB3-6304-47AF-A2CE-4119D0EA23E0}"/>
          </ac:graphicFrameMkLst>
        </pc:graphicFrameChg>
        <pc:picChg chg="mod">
          <ac:chgData name="Lucas Laheras" userId="5b9ce0f17125577d" providerId="LiveId" clId="{EC2EC6B8-0483-48A7-A4E8-5AB65AC73AF9}" dt="2020-12-04T23:56:36.270" v="266" actId="1076"/>
          <ac:picMkLst>
            <pc:docMk/>
            <pc:sldMk cId="0" sldId="256"/>
            <ac:picMk id="2" creationId="{CA4BF31D-D7B1-4695-B69E-A5AEC57ED649}"/>
          </ac:picMkLst>
        </pc:picChg>
        <pc:picChg chg="mod">
          <ac:chgData name="Lucas Laheras" userId="5b9ce0f17125577d" providerId="LiveId" clId="{EC2EC6B8-0483-48A7-A4E8-5AB65AC73AF9}" dt="2020-12-04T23:56:42.878" v="268" actId="1076"/>
          <ac:picMkLst>
            <pc:docMk/>
            <pc:sldMk cId="0" sldId="256"/>
            <ac:picMk id="3" creationId="{BDCEB26A-8250-4E4E-9572-6D5B22421D92}"/>
          </ac:picMkLst>
        </pc:picChg>
        <pc:picChg chg="add mod">
          <ac:chgData name="Lucas Laheras" userId="5b9ce0f17125577d" providerId="LiveId" clId="{EC2EC6B8-0483-48A7-A4E8-5AB65AC73AF9}" dt="2020-12-05T00:01:52.906" v="296" actId="1076"/>
          <ac:picMkLst>
            <pc:docMk/>
            <pc:sldMk cId="0" sldId="256"/>
            <ac:picMk id="4" creationId="{6CD7AAAE-6553-4B87-9F63-50143FAB2E2A}"/>
          </ac:picMkLst>
        </pc:picChg>
        <pc:picChg chg="del">
          <ac:chgData name="Lucas Laheras" userId="5b9ce0f17125577d" providerId="LiveId" clId="{EC2EC6B8-0483-48A7-A4E8-5AB65AC73AF9}" dt="2020-12-04T23:06:06.524" v="0" actId="478"/>
          <ac:picMkLst>
            <pc:docMk/>
            <pc:sldMk cId="0" sldId="256"/>
            <ac:picMk id="4114" creationId="{64768BDE-93D6-43B3-AA0C-2EA36D5700A7}"/>
          </ac:picMkLst>
        </pc:picChg>
        <pc:picChg chg="del mod">
          <ac:chgData name="Lucas Laheras" userId="5b9ce0f17125577d" providerId="LiveId" clId="{EC2EC6B8-0483-48A7-A4E8-5AB65AC73AF9}" dt="2020-12-04T23:21:25.664" v="132" actId="478"/>
          <ac:picMkLst>
            <pc:docMk/>
            <pc:sldMk cId="0" sldId="256"/>
            <ac:picMk id="4115" creationId="{AB8643EC-82C4-4A68-86CB-7A32A15BFFAF}"/>
          </ac:picMkLst>
        </pc:picChg>
        <pc:picChg chg="mod">
          <ac:chgData name="Lucas Laheras" userId="5b9ce0f17125577d" providerId="LiveId" clId="{EC2EC6B8-0483-48A7-A4E8-5AB65AC73AF9}" dt="2020-12-05T00:04:17.832" v="308" actId="1076"/>
          <ac:picMkLst>
            <pc:docMk/>
            <pc:sldMk cId="0" sldId="256"/>
            <ac:picMk id="4119" creationId="{C82583A5-98C8-41FE-A5BA-67F4D54D697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xmlns="" id="{409E3FD5-DB86-4997-B079-1E62A992CA20}"/>
              </a:ext>
            </a:extLst>
          </p:cNvPr>
          <p:cNvSpPr>
            <a:spLocks noGrp="1"/>
          </p:cNvSpPr>
          <p:nvPr>
            <p:ph type="hdr" sz="quarter"/>
          </p:nvPr>
        </p:nvSpPr>
        <p:spPr>
          <a:xfrm>
            <a:off x="0" y="0"/>
            <a:ext cx="2981325" cy="485775"/>
          </a:xfrm>
          <a:prstGeom prst="rect">
            <a:avLst/>
          </a:prstGeom>
        </p:spPr>
        <p:txBody>
          <a:bodyPr vert="horz" lIns="91440" tIns="45720" rIns="91440" bIns="45720" rtlCol="0"/>
          <a:lstStyle>
            <a:lvl1pPr algn="l">
              <a:defRPr sz="1200">
                <a:latin typeface="Times New Roman"/>
                <a:ea typeface="+mn-ea"/>
                <a:cs typeface="+mn-cs"/>
              </a:defRPr>
            </a:lvl1pPr>
          </a:lstStyle>
          <a:p>
            <a:pPr>
              <a:defRPr/>
            </a:pPr>
            <a:endParaRPr lang="pt-BR"/>
          </a:p>
        </p:txBody>
      </p:sp>
      <p:sp>
        <p:nvSpPr>
          <p:cNvPr id="3" name="Espaço Reservado para Data 2">
            <a:extLst>
              <a:ext uri="{FF2B5EF4-FFF2-40B4-BE49-F238E27FC236}">
                <a16:creationId xmlns:a16="http://schemas.microsoft.com/office/drawing/2014/main" xmlns="" id="{E2FF5FE3-98D2-48D9-84EF-9CEEEC9920BE}"/>
              </a:ext>
            </a:extLst>
          </p:cNvPr>
          <p:cNvSpPr>
            <a:spLocks noGrp="1"/>
          </p:cNvSpPr>
          <p:nvPr>
            <p:ph type="dt" sz="quarter" idx="1"/>
          </p:nvPr>
        </p:nvSpPr>
        <p:spPr>
          <a:xfrm>
            <a:off x="3898900" y="0"/>
            <a:ext cx="2981325" cy="485775"/>
          </a:xfrm>
          <a:prstGeom prst="rect">
            <a:avLst/>
          </a:prstGeom>
        </p:spPr>
        <p:txBody>
          <a:bodyPr vert="horz" wrap="square" lIns="91440" tIns="45720" rIns="91440" bIns="45720" numCol="1" anchor="t" anchorCtr="0" compatLnSpc="1">
            <a:prstTxWarp prst="textNoShape">
              <a:avLst/>
            </a:prstTxWarp>
          </a:bodyPr>
          <a:lstStyle>
            <a:lvl1pPr algn="r">
              <a:defRPr sz="1200">
                <a:ea typeface="ヒラギノ角ゴ Pro W3" charset="-128"/>
              </a:defRPr>
            </a:lvl1pPr>
          </a:lstStyle>
          <a:p>
            <a:pPr>
              <a:defRPr/>
            </a:pPr>
            <a:fld id="{49BFC71F-934D-4ED6-9FF4-694CA62554BC}" type="datetime1">
              <a:rPr lang="pt-BR" altLang="pt-BR"/>
              <a:pPr>
                <a:defRPr/>
              </a:pPr>
              <a:t>11/12/2021</a:t>
            </a:fld>
            <a:endParaRPr lang="pt-BR" altLang="pt-BR"/>
          </a:p>
        </p:txBody>
      </p:sp>
      <p:sp>
        <p:nvSpPr>
          <p:cNvPr id="4" name="Espaço Reservado para Rodapé 3">
            <a:extLst>
              <a:ext uri="{FF2B5EF4-FFF2-40B4-BE49-F238E27FC236}">
                <a16:creationId xmlns:a16="http://schemas.microsoft.com/office/drawing/2014/main" xmlns="" id="{163BD7CF-4180-4463-8BC1-13DDCD9C2210}"/>
              </a:ext>
            </a:extLst>
          </p:cNvPr>
          <p:cNvSpPr>
            <a:spLocks noGrp="1"/>
          </p:cNvSpPr>
          <p:nvPr>
            <p:ph type="ftr" sz="quarter" idx="2"/>
          </p:nvPr>
        </p:nvSpPr>
        <p:spPr>
          <a:xfrm>
            <a:off x="0" y="9223375"/>
            <a:ext cx="2981325" cy="485775"/>
          </a:xfrm>
          <a:prstGeom prst="rect">
            <a:avLst/>
          </a:prstGeom>
        </p:spPr>
        <p:txBody>
          <a:bodyPr vert="horz" lIns="91440" tIns="45720" rIns="91440" bIns="45720" rtlCol="0" anchor="b"/>
          <a:lstStyle>
            <a:lvl1pPr algn="l">
              <a:defRPr sz="1200">
                <a:latin typeface="Times New Roman"/>
                <a:ea typeface="+mn-ea"/>
                <a:cs typeface="+mn-cs"/>
              </a:defRPr>
            </a:lvl1pPr>
          </a:lstStyle>
          <a:p>
            <a:pPr>
              <a:defRPr/>
            </a:pPr>
            <a:endParaRPr lang="pt-BR"/>
          </a:p>
        </p:txBody>
      </p:sp>
      <p:sp>
        <p:nvSpPr>
          <p:cNvPr id="5" name="Espaço Reservado para Número de Slide 4">
            <a:extLst>
              <a:ext uri="{FF2B5EF4-FFF2-40B4-BE49-F238E27FC236}">
                <a16:creationId xmlns:a16="http://schemas.microsoft.com/office/drawing/2014/main" xmlns="" id="{AE6B2899-C74F-4351-8C04-8FA6702B02F2}"/>
              </a:ext>
            </a:extLst>
          </p:cNvPr>
          <p:cNvSpPr>
            <a:spLocks noGrp="1"/>
          </p:cNvSpPr>
          <p:nvPr>
            <p:ph type="sldNum" sz="quarter" idx="3"/>
          </p:nvPr>
        </p:nvSpPr>
        <p:spPr>
          <a:xfrm>
            <a:off x="3898900" y="9223375"/>
            <a:ext cx="2981325" cy="485775"/>
          </a:xfrm>
          <a:prstGeom prst="rect">
            <a:avLst/>
          </a:prstGeom>
        </p:spPr>
        <p:txBody>
          <a:bodyPr vert="horz" wrap="square" lIns="91440" tIns="45720" rIns="91440" bIns="45720" numCol="1" anchor="b" anchorCtr="0" compatLnSpc="1">
            <a:prstTxWarp prst="textNoShape">
              <a:avLst/>
            </a:prstTxWarp>
          </a:bodyPr>
          <a:lstStyle>
            <a:lvl1pPr algn="r">
              <a:defRPr sz="1200">
                <a:ea typeface="ヒラギノ角ゴ Pro W3" panose="020B0300000000000000" pitchFamily="34" charset="-128"/>
              </a:defRPr>
            </a:lvl1pPr>
          </a:lstStyle>
          <a:p>
            <a:pPr>
              <a:defRPr/>
            </a:pPr>
            <a:fld id="{A24D8936-700A-4AED-B0B1-299B23FC3B33}" type="slidenum">
              <a:rPr lang="pt-BR" altLang="pt-BR"/>
              <a:pPr>
                <a:defRPr/>
              </a:pPr>
              <a:t>‹nº›</a:t>
            </a:fld>
            <a:endParaRPr lang="pt-BR" altLang="pt-B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xmlns="" id="{19FA8B01-BBA1-4712-9D4B-BFE4E2A0F6A5}"/>
              </a:ext>
            </a:extLst>
          </p:cNvPr>
          <p:cNvSpPr>
            <a:spLocks noGrp="1"/>
          </p:cNvSpPr>
          <p:nvPr>
            <p:ph type="hdr" sz="quarter"/>
          </p:nvPr>
        </p:nvSpPr>
        <p:spPr>
          <a:xfrm>
            <a:off x="0" y="0"/>
            <a:ext cx="2981325" cy="485775"/>
          </a:xfrm>
          <a:prstGeom prst="rect">
            <a:avLst/>
          </a:prstGeom>
        </p:spPr>
        <p:txBody>
          <a:bodyPr vert="horz" lIns="91440" tIns="45720" rIns="91440" bIns="45720" rtlCol="0"/>
          <a:lstStyle>
            <a:lvl1pPr algn="l">
              <a:defRPr sz="1200">
                <a:latin typeface="Times New Roman"/>
                <a:ea typeface="+mn-ea"/>
                <a:cs typeface="+mn-cs"/>
              </a:defRPr>
            </a:lvl1pPr>
          </a:lstStyle>
          <a:p>
            <a:pPr>
              <a:defRPr/>
            </a:pPr>
            <a:endParaRPr lang="pt-BR"/>
          </a:p>
        </p:txBody>
      </p:sp>
      <p:sp>
        <p:nvSpPr>
          <p:cNvPr id="3" name="Espaço Reservado para Data 2">
            <a:extLst>
              <a:ext uri="{FF2B5EF4-FFF2-40B4-BE49-F238E27FC236}">
                <a16:creationId xmlns:a16="http://schemas.microsoft.com/office/drawing/2014/main" xmlns="" id="{198CD4C3-97ED-4699-8B4C-14A6C7F0FFB4}"/>
              </a:ext>
            </a:extLst>
          </p:cNvPr>
          <p:cNvSpPr>
            <a:spLocks noGrp="1"/>
          </p:cNvSpPr>
          <p:nvPr>
            <p:ph type="dt" idx="1"/>
          </p:nvPr>
        </p:nvSpPr>
        <p:spPr>
          <a:xfrm>
            <a:off x="3898900" y="0"/>
            <a:ext cx="2981325" cy="485775"/>
          </a:xfrm>
          <a:prstGeom prst="rect">
            <a:avLst/>
          </a:prstGeom>
        </p:spPr>
        <p:txBody>
          <a:bodyPr vert="horz" wrap="square" lIns="91440" tIns="45720" rIns="91440" bIns="45720" numCol="1" anchor="t" anchorCtr="0" compatLnSpc="1">
            <a:prstTxWarp prst="textNoShape">
              <a:avLst/>
            </a:prstTxWarp>
          </a:bodyPr>
          <a:lstStyle>
            <a:lvl1pPr algn="r">
              <a:defRPr sz="1200">
                <a:ea typeface="ヒラギノ角ゴ Pro W3" charset="-128"/>
              </a:defRPr>
            </a:lvl1pPr>
          </a:lstStyle>
          <a:p>
            <a:pPr>
              <a:defRPr/>
            </a:pPr>
            <a:fld id="{FFD7BAB7-7D02-48ED-888D-FFE75C0EEBD8}" type="datetime1">
              <a:rPr lang="pt-BR" altLang="pt-BR"/>
              <a:pPr>
                <a:defRPr/>
              </a:pPr>
              <a:t>11/12/2021</a:t>
            </a:fld>
            <a:endParaRPr lang="pt-BR" altLang="pt-BR"/>
          </a:p>
        </p:txBody>
      </p:sp>
      <p:sp>
        <p:nvSpPr>
          <p:cNvPr id="4" name="Espaço Reservado para Imagem de Slide 3">
            <a:extLst>
              <a:ext uri="{FF2B5EF4-FFF2-40B4-BE49-F238E27FC236}">
                <a16:creationId xmlns:a16="http://schemas.microsoft.com/office/drawing/2014/main" xmlns="" id="{3537930F-E85B-424E-A3A5-331F6FD16458}"/>
              </a:ext>
            </a:extLst>
          </p:cNvPr>
          <p:cNvSpPr>
            <a:spLocks noGrp="1" noRot="1" noChangeAspect="1"/>
          </p:cNvSpPr>
          <p:nvPr>
            <p:ph type="sldImg" idx="2"/>
          </p:nvPr>
        </p:nvSpPr>
        <p:spPr>
          <a:xfrm>
            <a:off x="2227263" y="728663"/>
            <a:ext cx="2427287" cy="3640137"/>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xmlns="" id="{F1816FDB-4304-4601-9035-2A8928AB62FF}"/>
              </a:ext>
            </a:extLst>
          </p:cNvPr>
          <p:cNvSpPr>
            <a:spLocks noGrp="1"/>
          </p:cNvSpPr>
          <p:nvPr>
            <p:ph type="body" sz="quarter" idx="3"/>
          </p:nvPr>
        </p:nvSpPr>
        <p:spPr>
          <a:xfrm>
            <a:off x="687388" y="4613275"/>
            <a:ext cx="5507037" cy="4368800"/>
          </a:xfrm>
          <a:prstGeom prst="rect">
            <a:avLst/>
          </a:prstGeom>
        </p:spPr>
        <p:txBody>
          <a:bodyPr vert="horz" wrap="square" lIns="91440" tIns="45720" rIns="91440" bIns="45720" numCol="1" anchor="t" anchorCtr="0" compatLnSpc="1">
            <a:prstTxWarp prst="textNoShape">
              <a:avLst/>
            </a:prstTxWarp>
          </a:bodyPr>
          <a:lstStyle/>
          <a:p>
            <a:pPr lvl="0"/>
            <a:r>
              <a:rPr lang="pt-BR" altLang="pt-BR" noProof="0"/>
              <a:t>Clique para editar o texto mestre</a:t>
            </a:r>
          </a:p>
          <a:p>
            <a:pPr lvl="1"/>
            <a:r>
              <a:rPr lang="pt-BR" altLang="pt-BR" noProof="0"/>
              <a:t>Segundo nível</a:t>
            </a:r>
          </a:p>
          <a:p>
            <a:pPr lvl="2"/>
            <a:r>
              <a:rPr lang="pt-BR" altLang="pt-BR" noProof="0"/>
              <a:t>Terceiro nível</a:t>
            </a:r>
          </a:p>
          <a:p>
            <a:pPr lvl="3"/>
            <a:r>
              <a:rPr lang="pt-BR" altLang="pt-BR" noProof="0"/>
              <a:t>Quarto nível</a:t>
            </a:r>
          </a:p>
          <a:p>
            <a:pPr lvl="4"/>
            <a:r>
              <a:rPr lang="pt-BR" altLang="pt-BR" noProof="0"/>
              <a:t>Quinto nível</a:t>
            </a:r>
          </a:p>
        </p:txBody>
      </p:sp>
      <p:sp>
        <p:nvSpPr>
          <p:cNvPr id="6" name="Espaço Reservado para Rodapé 5">
            <a:extLst>
              <a:ext uri="{FF2B5EF4-FFF2-40B4-BE49-F238E27FC236}">
                <a16:creationId xmlns:a16="http://schemas.microsoft.com/office/drawing/2014/main" xmlns="" id="{05483667-D0E7-435F-B3D9-0A7C2BC751AE}"/>
              </a:ext>
            </a:extLst>
          </p:cNvPr>
          <p:cNvSpPr>
            <a:spLocks noGrp="1"/>
          </p:cNvSpPr>
          <p:nvPr>
            <p:ph type="ftr" sz="quarter" idx="4"/>
          </p:nvPr>
        </p:nvSpPr>
        <p:spPr>
          <a:xfrm>
            <a:off x="0" y="9223375"/>
            <a:ext cx="2981325" cy="485775"/>
          </a:xfrm>
          <a:prstGeom prst="rect">
            <a:avLst/>
          </a:prstGeom>
        </p:spPr>
        <p:txBody>
          <a:bodyPr vert="horz" lIns="91440" tIns="45720" rIns="91440" bIns="45720" rtlCol="0" anchor="b"/>
          <a:lstStyle>
            <a:lvl1pPr algn="l">
              <a:defRPr sz="1200">
                <a:latin typeface="Times New Roman"/>
                <a:ea typeface="+mn-ea"/>
                <a:cs typeface="+mn-cs"/>
              </a:defRPr>
            </a:lvl1pPr>
          </a:lstStyle>
          <a:p>
            <a:pPr>
              <a:defRPr/>
            </a:pPr>
            <a:endParaRPr lang="pt-BR"/>
          </a:p>
        </p:txBody>
      </p:sp>
      <p:sp>
        <p:nvSpPr>
          <p:cNvPr id="7" name="Espaço Reservado para Número de Slide 6">
            <a:extLst>
              <a:ext uri="{FF2B5EF4-FFF2-40B4-BE49-F238E27FC236}">
                <a16:creationId xmlns:a16="http://schemas.microsoft.com/office/drawing/2014/main" xmlns="" id="{842D9090-1512-48CF-A520-B22F35D88EEB}"/>
              </a:ext>
            </a:extLst>
          </p:cNvPr>
          <p:cNvSpPr>
            <a:spLocks noGrp="1"/>
          </p:cNvSpPr>
          <p:nvPr>
            <p:ph type="sldNum" sz="quarter" idx="5"/>
          </p:nvPr>
        </p:nvSpPr>
        <p:spPr>
          <a:xfrm>
            <a:off x="3898900" y="9223375"/>
            <a:ext cx="2981325" cy="485775"/>
          </a:xfrm>
          <a:prstGeom prst="rect">
            <a:avLst/>
          </a:prstGeom>
        </p:spPr>
        <p:txBody>
          <a:bodyPr vert="horz" wrap="square" lIns="91440" tIns="45720" rIns="91440" bIns="45720" numCol="1" anchor="b" anchorCtr="0" compatLnSpc="1">
            <a:prstTxWarp prst="textNoShape">
              <a:avLst/>
            </a:prstTxWarp>
          </a:bodyPr>
          <a:lstStyle>
            <a:lvl1pPr algn="r">
              <a:defRPr sz="1200">
                <a:ea typeface="ヒラギノ角ゴ Pro W3" panose="020B0300000000000000" pitchFamily="34" charset="-128"/>
              </a:defRPr>
            </a:lvl1pPr>
          </a:lstStyle>
          <a:p>
            <a:pPr>
              <a:defRPr/>
            </a:pPr>
            <a:fld id="{0EF53605-558C-4F8B-8F07-430B7F088570}" type="slidenum">
              <a:rPr lang="pt-BR" altLang="pt-BR"/>
              <a:pPr>
                <a:defRPr/>
              </a:pPr>
              <a:t>‹nº›</a:t>
            </a:fld>
            <a:endParaRPr lang="pt-BR" altLang="pt-BR"/>
          </a:p>
        </p:txBody>
      </p:sp>
    </p:spTree>
    <p:extLst>
      <p:ext uri="{BB962C8B-B14F-4D97-AF65-F5344CB8AC3E}">
        <p14:creationId xmlns:p14="http://schemas.microsoft.com/office/powerpoint/2010/main" val="3820784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128"/>
      </a:defRPr>
    </a:lvl1pPr>
    <a:lvl2pPr marL="554038"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2pPr>
    <a:lvl3pPr marL="1108075"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3pPr>
    <a:lvl4pPr marL="1662113"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4pPr>
    <a:lvl5pPr marL="2216150" algn="l" rtl="0" eaLnBrk="0" fontAlgn="base" hangingPunct="0">
      <a:spcBef>
        <a:spcPct val="30000"/>
      </a:spcBef>
      <a:spcAft>
        <a:spcPct val="0"/>
      </a:spcAft>
      <a:defRPr sz="1500" kern="1200">
        <a:solidFill>
          <a:schemeClr val="tx1"/>
        </a:solidFill>
        <a:latin typeface="+mn-lt"/>
        <a:ea typeface="ヒラギノ角ゴ Pro W3" charset="-128"/>
        <a:cs typeface="ヒラギノ角ゴ Pro W3" charset="0"/>
      </a:defRPr>
    </a:lvl5pPr>
    <a:lvl6pPr marL="2770403" algn="l" defTabSz="1108161" rtl="0" eaLnBrk="1" latinLnBrk="0" hangingPunct="1">
      <a:defRPr sz="1500" kern="1200">
        <a:solidFill>
          <a:schemeClr val="tx1"/>
        </a:solidFill>
        <a:latin typeface="+mn-lt"/>
        <a:ea typeface="+mn-ea"/>
        <a:cs typeface="+mn-cs"/>
      </a:defRPr>
    </a:lvl6pPr>
    <a:lvl7pPr marL="3324484" algn="l" defTabSz="1108161" rtl="0" eaLnBrk="1" latinLnBrk="0" hangingPunct="1">
      <a:defRPr sz="1500" kern="1200">
        <a:solidFill>
          <a:schemeClr val="tx1"/>
        </a:solidFill>
        <a:latin typeface="+mn-lt"/>
        <a:ea typeface="+mn-ea"/>
        <a:cs typeface="+mn-cs"/>
      </a:defRPr>
    </a:lvl7pPr>
    <a:lvl8pPr marL="3878565" algn="l" defTabSz="1108161" rtl="0" eaLnBrk="1" latinLnBrk="0" hangingPunct="1">
      <a:defRPr sz="1500" kern="1200">
        <a:solidFill>
          <a:schemeClr val="tx1"/>
        </a:solidFill>
        <a:latin typeface="+mn-lt"/>
        <a:ea typeface="+mn-ea"/>
        <a:cs typeface="+mn-cs"/>
      </a:defRPr>
    </a:lvl8pPr>
    <a:lvl9pPr marL="4432645" algn="l" defTabSz="1108161"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ço Reservado para Imagem de Slide 1">
            <a:extLst>
              <a:ext uri="{FF2B5EF4-FFF2-40B4-BE49-F238E27FC236}">
                <a16:creationId xmlns:a16="http://schemas.microsoft.com/office/drawing/2014/main" xmlns="" id="{F1EEC582-58A3-4EA8-9B0F-6B01F9E932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Espaço Reservado para Anotações 2">
            <a:extLst>
              <a:ext uri="{FF2B5EF4-FFF2-40B4-BE49-F238E27FC236}">
                <a16:creationId xmlns:a16="http://schemas.microsoft.com/office/drawing/2014/main" xmlns="" id="{D95368FD-779C-4EB1-9C95-45F8F471FC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pt-BR" dirty="0"/>
          </a:p>
        </p:txBody>
      </p:sp>
      <p:sp>
        <p:nvSpPr>
          <p:cNvPr id="5124" name="Espaço Reservado para Número de Slide 3">
            <a:extLst>
              <a:ext uri="{FF2B5EF4-FFF2-40B4-BE49-F238E27FC236}">
                <a16:creationId xmlns:a16="http://schemas.microsoft.com/office/drawing/2014/main" xmlns="" id="{F522680A-0CEC-4395-94A0-C7136F91D8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900">
                <a:solidFill>
                  <a:schemeClr val="tx1"/>
                </a:solidFill>
                <a:latin typeface="Times New Roman" panose="02020603050405020304" pitchFamily="18" charset="0"/>
                <a:ea typeface="ヒラギノ角ゴ Pro W3" panose="020B0300000000000000" charset="-128"/>
              </a:defRPr>
            </a:lvl1pPr>
            <a:lvl2pPr marL="742950" indent="-285750">
              <a:defRPr sz="2900">
                <a:solidFill>
                  <a:schemeClr val="tx1"/>
                </a:solidFill>
                <a:latin typeface="Times New Roman" panose="02020603050405020304" pitchFamily="18" charset="0"/>
                <a:ea typeface="ヒラギノ角ゴ Pro W3" panose="020B0300000000000000" charset="-128"/>
              </a:defRPr>
            </a:lvl2pPr>
            <a:lvl3pPr marL="1143000" indent="-228600">
              <a:defRPr sz="2900">
                <a:solidFill>
                  <a:schemeClr val="tx1"/>
                </a:solidFill>
                <a:latin typeface="Times New Roman" panose="02020603050405020304" pitchFamily="18" charset="0"/>
                <a:ea typeface="ヒラギノ角ゴ Pro W3" panose="020B0300000000000000" charset="-128"/>
              </a:defRPr>
            </a:lvl3pPr>
            <a:lvl4pPr marL="1600200" indent="-228600">
              <a:defRPr sz="2900">
                <a:solidFill>
                  <a:schemeClr val="tx1"/>
                </a:solidFill>
                <a:latin typeface="Times New Roman" panose="02020603050405020304" pitchFamily="18" charset="0"/>
                <a:ea typeface="ヒラギノ角ゴ Pro W3" panose="020B0300000000000000" charset="-128"/>
              </a:defRPr>
            </a:lvl4pPr>
            <a:lvl5pPr marL="2057400" indent="-228600">
              <a:defRPr sz="2900">
                <a:solidFill>
                  <a:schemeClr val="tx1"/>
                </a:solidFill>
                <a:latin typeface="Times New Roman" panose="02020603050405020304" pitchFamily="18" charset="0"/>
                <a:ea typeface="ヒラギノ角ゴ Pro W3" panose="020B0300000000000000" charset="-128"/>
              </a:defRPr>
            </a:lvl5pPr>
            <a:lvl6pPr marL="25146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fld id="{AE5EDD90-9E25-4EEE-A671-51335D135471}" type="slidenum">
              <a:rPr lang="pt-BR" altLang="pt-BR" sz="1200" smtClean="0"/>
              <a:pPr/>
              <a:t>1</a:t>
            </a:fld>
            <a:endParaRPr lang="pt-BR" altLang="pt-BR" sz="1200"/>
          </a:p>
        </p:txBody>
      </p:sp>
    </p:spTree>
    <p:extLst>
      <p:ext uri="{BB962C8B-B14F-4D97-AF65-F5344CB8AC3E}">
        <p14:creationId xmlns:p14="http://schemas.microsoft.com/office/powerpoint/2010/main" val="2392239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160270" y="13418449"/>
            <a:ext cx="24483061" cy="9258576"/>
          </a:xfrm>
        </p:spPr>
        <p:txBody>
          <a:bodyPr/>
          <a:lstStyle/>
          <a:p>
            <a:r>
              <a:rPr lang="pt-BR"/>
              <a:t>Clique para editar o título mestre</a:t>
            </a:r>
          </a:p>
        </p:txBody>
      </p:sp>
      <p:sp>
        <p:nvSpPr>
          <p:cNvPr id="3" name="Subtítulo 2"/>
          <p:cNvSpPr>
            <a:spLocks noGrp="1"/>
          </p:cNvSpPr>
          <p:nvPr>
            <p:ph type="subTitle" idx="1"/>
          </p:nvPr>
        </p:nvSpPr>
        <p:spPr>
          <a:xfrm>
            <a:off x="4320543" y="24478363"/>
            <a:ext cx="20162520" cy="11038925"/>
          </a:xfrm>
        </p:spPr>
        <p:txBody>
          <a:bodyPr/>
          <a:lstStyle>
            <a:lvl1pPr marL="0" indent="0" algn="ctr">
              <a:buNone/>
              <a:defRPr/>
            </a:lvl1pPr>
            <a:lvl2pPr marL="554081" indent="0" algn="ctr">
              <a:buNone/>
              <a:defRPr/>
            </a:lvl2pPr>
            <a:lvl3pPr marL="1108161" indent="0" algn="ctr">
              <a:buNone/>
              <a:defRPr/>
            </a:lvl3pPr>
            <a:lvl4pPr marL="1662242" indent="0" algn="ctr">
              <a:buNone/>
              <a:defRPr/>
            </a:lvl4pPr>
            <a:lvl5pPr marL="2216323" indent="0" algn="ctr">
              <a:buNone/>
              <a:defRPr/>
            </a:lvl5pPr>
            <a:lvl6pPr marL="2770403" indent="0" algn="ctr">
              <a:buNone/>
              <a:defRPr/>
            </a:lvl6pPr>
            <a:lvl7pPr marL="3324484" indent="0" algn="ctr">
              <a:buNone/>
              <a:defRPr/>
            </a:lvl7pPr>
            <a:lvl8pPr marL="3878565" indent="0" algn="ctr">
              <a:buNone/>
              <a:defRPr/>
            </a:lvl8pPr>
            <a:lvl9pPr marL="4432645"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xmlns="" id="{54406047-E8DA-4AA5-ACC9-F2CB7E302D81}"/>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E7DC44AE-09A8-41DA-B78B-1389C386B3B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880ACDA0-AF19-4403-9D9D-08C99ACB63F5}"/>
              </a:ext>
            </a:extLst>
          </p:cNvPr>
          <p:cNvSpPr>
            <a:spLocks noGrp="1" noChangeArrowheads="1"/>
          </p:cNvSpPr>
          <p:nvPr>
            <p:ph type="sldNum" sz="quarter" idx="12"/>
          </p:nvPr>
        </p:nvSpPr>
        <p:spPr>
          <a:ln/>
        </p:spPr>
        <p:txBody>
          <a:bodyPr/>
          <a:lstStyle>
            <a:lvl1pPr>
              <a:defRPr/>
            </a:lvl1pPr>
          </a:lstStyle>
          <a:p>
            <a:pPr>
              <a:defRPr/>
            </a:pPr>
            <a:fld id="{95B6C4A4-68EA-4D27-9500-A3003D7D0010}" type="slidenum">
              <a:rPr lang="pt-BR" altLang="pt-BR"/>
              <a:pPr>
                <a:defRPr/>
              </a:pPr>
              <a:t>‹nº›</a:t>
            </a:fld>
            <a:endParaRPr lang="pt-BR" altLang="pt-BR"/>
          </a:p>
        </p:txBody>
      </p:sp>
    </p:spTree>
    <p:extLst>
      <p:ext uri="{BB962C8B-B14F-4D97-AF65-F5344CB8AC3E}">
        <p14:creationId xmlns:p14="http://schemas.microsoft.com/office/powerpoint/2010/main" val="337892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xmlns="" id="{D51ACE42-C9DA-4738-B7A9-25A9998F7C8E}"/>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E56E723B-8055-4E90-B3B0-9C5542C0BB7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38A76FAD-5A90-4C6D-B527-374057AAEB0A}"/>
              </a:ext>
            </a:extLst>
          </p:cNvPr>
          <p:cNvSpPr>
            <a:spLocks noGrp="1" noChangeArrowheads="1"/>
          </p:cNvSpPr>
          <p:nvPr>
            <p:ph type="sldNum" sz="quarter" idx="12"/>
          </p:nvPr>
        </p:nvSpPr>
        <p:spPr>
          <a:ln/>
        </p:spPr>
        <p:txBody>
          <a:bodyPr/>
          <a:lstStyle>
            <a:lvl1pPr>
              <a:defRPr/>
            </a:lvl1pPr>
          </a:lstStyle>
          <a:p>
            <a:pPr>
              <a:defRPr/>
            </a:pPr>
            <a:fld id="{01028826-2A53-4042-9146-AC43C310D52A}" type="slidenum">
              <a:rPr lang="pt-BR" altLang="pt-BR"/>
              <a:pPr>
                <a:defRPr/>
              </a:pPr>
              <a:t>‹nº›</a:t>
            </a:fld>
            <a:endParaRPr lang="pt-BR" altLang="pt-BR"/>
          </a:p>
        </p:txBody>
      </p:sp>
    </p:spTree>
    <p:extLst>
      <p:ext uri="{BB962C8B-B14F-4D97-AF65-F5344CB8AC3E}">
        <p14:creationId xmlns:p14="http://schemas.microsoft.com/office/powerpoint/2010/main" val="212715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0522568" y="3839297"/>
            <a:ext cx="6120765" cy="3455555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160271" y="3839297"/>
            <a:ext cx="18187728" cy="3455555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xmlns="" id="{62F77198-2735-421C-BEE5-84964DEC13F8}"/>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EC7BF473-5453-4A44-BA39-4D439C6BC4B1}"/>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ED490475-6FDA-4245-B695-01D18A16F0C6}"/>
              </a:ext>
            </a:extLst>
          </p:cNvPr>
          <p:cNvSpPr>
            <a:spLocks noGrp="1" noChangeArrowheads="1"/>
          </p:cNvSpPr>
          <p:nvPr>
            <p:ph type="sldNum" sz="quarter" idx="12"/>
          </p:nvPr>
        </p:nvSpPr>
        <p:spPr>
          <a:ln/>
        </p:spPr>
        <p:txBody>
          <a:bodyPr/>
          <a:lstStyle>
            <a:lvl1pPr>
              <a:defRPr/>
            </a:lvl1pPr>
          </a:lstStyle>
          <a:p>
            <a:pPr>
              <a:defRPr/>
            </a:pPr>
            <a:fld id="{69694C43-092B-40BE-9C30-B3E854C973E1}" type="slidenum">
              <a:rPr lang="pt-BR" altLang="pt-BR"/>
              <a:pPr>
                <a:defRPr/>
              </a:pPr>
              <a:t>‹nº›</a:t>
            </a:fld>
            <a:endParaRPr lang="pt-BR" altLang="pt-BR"/>
          </a:p>
        </p:txBody>
      </p:sp>
    </p:spTree>
    <p:extLst>
      <p:ext uri="{BB962C8B-B14F-4D97-AF65-F5344CB8AC3E}">
        <p14:creationId xmlns:p14="http://schemas.microsoft.com/office/powerpoint/2010/main" val="18672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xmlns="" id="{EB371270-A662-40D6-8ADC-BF4FF3CC3740}"/>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5071405B-D2F6-4D06-A3A6-D8CC4AAE47C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84172411-96C0-4A27-B3DD-DFCDE5B644A1}"/>
              </a:ext>
            </a:extLst>
          </p:cNvPr>
          <p:cNvSpPr>
            <a:spLocks noGrp="1" noChangeArrowheads="1"/>
          </p:cNvSpPr>
          <p:nvPr>
            <p:ph type="sldNum" sz="quarter" idx="12"/>
          </p:nvPr>
        </p:nvSpPr>
        <p:spPr>
          <a:ln/>
        </p:spPr>
        <p:txBody>
          <a:bodyPr/>
          <a:lstStyle>
            <a:lvl1pPr>
              <a:defRPr/>
            </a:lvl1pPr>
          </a:lstStyle>
          <a:p>
            <a:pPr>
              <a:defRPr/>
            </a:pPr>
            <a:fld id="{17255D63-C2CC-497B-9714-4E33877FE8F2}" type="slidenum">
              <a:rPr lang="pt-BR" altLang="pt-BR"/>
              <a:pPr>
                <a:defRPr/>
              </a:pPr>
              <a:t>‹nº›</a:t>
            </a:fld>
            <a:endParaRPr lang="pt-BR" altLang="pt-BR"/>
          </a:p>
        </p:txBody>
      </p:sp>
    </p:spTree>
    <p:extLst>
      <p:ext uri="{BB962C8B-B14F-4D97-AF65-F5344CB8AC3E}">
        <p14:creationId xmlns:p14="http://schemas.microsoft.com/office/powerpoint/2010/main" val="366578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274829" y="27756646"/>
            <a:ext cx="24483061" cy="8579258"/>
          </a:xfrm>
        </p:spPr>
        <p:txBody>
          <a:bodyPr anchor="t"/>
          <a:lstStyle>
            <a:lvl1pPr algn="l">
              <a:defRPr sz="4800" b="1" cap="all"/>
            </a:lvl1pPr>
          </a:lstStyle>
          <a:p>
            <a:r>
              <a:rPr lang="pt-BR"/>
              <a:t>Clique para editar o título mestre</a:t>
            </a:r>
          </a:p>
        </p:txBody>
      </p:sp>
      <p:sp>
        <p:nvSpPr>
          <p:cNvPr id="3" name="Espaço Reservado para Texto 2"/>
          <p:cNvSpPr>
            <a:spLocks noGrp="1"/>
          </p:cNvSpPr>
          <p:nvPr>
            <p:ph type="body" idx="1"/>
          </p:nvPr>
        </p:nvSpPr>
        <p:spPr>
          <a:xfrm>
            <a:off x="2274829" y="18309159"/>
            <a:ext cx="24483061" cy="9447487"/>
          </a:xfrm>
        </p:spPr>
        <p:txBody>
          <a:bodyPr anchor="b"/>
          <a:lstStyle>
            <a:lvl1pPr marL="0" indent="0">
              <a:buNone/>
              <a:defRPr sz="2400"/>
            </a:lvl1pPr>
            <a:lvl2pPr marL="554081" indent="0">
              <a:buNone/>
              <a:defRPr sz="2200"/>
            </a:lvl2pPr>
            <a:lvl3pPr marL="1108161" indent="0">
              <a:buNone/>
              <a:defRPr sz="1900"/>
            </a:lvl3pPr>
            <a:lvl4pPr marL="1662242" indent="0">
              <a:buNone/>
              <a:defRPr sz="1700"/>
            </a:lvl4pPr>
            <a:lvl5pPr marL="2216323" indent="0">
              <a:buNone/>
              <a:defRPr sz="1700"/>
            </a:lvl5pPr>
            <a:lvl6pPr marL="2770403" indent="0">
              <a:buNone/>
              <a:defRPr sz="1700"/>
            </a:lvl6pPr>
            <a:lvl7pPr marL="3324484" indent="0">
              <a:buNone/>
              <a:defRPr sz="1700"/>
            </a:lvl7pPr>
            <a:lvl8pPr marL="3878565" indent="0">
              <a:buNone/>
              <a:defRPr sz="1700"/>
            </a:lvl8pPr>
            <a:lvl9pPr marL="4432645" indent="0">
              <a:buNone/>
              <a:defRPr sz="1700"/>
            </a:lvl9pPr>
          </a:lstStyle>
          <a:p>
            <a:pPr lvl="0"/>
            <a:r>
              <a:rPr lang="pt-BR"/>
              <a:t>Clique para editar o texto mestre</a:t>
            </a:r>
          </a:p>
        </p:txBody>
      </p:sp>
      <p:sp>
        <p:nvSpPr>
          <p:cNvPr id="4" name="Rectangle 4">
            <a:extLst>
              <a:ext uri="{FF2B5EF4-FFF2-40B4-BE49-F238E27FC236}">
                <a16:creationId xmlns:a16="http://schemas.microsoft.com/office/drawing/2014/main" xmlns="" id="{777F5627-166F-41D2-B3EA-9744D5642D60}"/>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xmlns="" id="{0D45EFDE-47A9-460A-A3F5-7E7878C1400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xmlns="" id="{2F3ABED0-1638-4030-B810-5C1B0F7A419D}"/>
              </a:ext>
            </a:extLst>
          </p:cNvPr>
          <p:cNvSpPr>
            <a:spLocks noGrp="1" noChangeArrowheads="1"/>
          </p:cNvSpPr>
          <p:nvPr>
            <p:ph type="sldNum" sz="quarter" idx="12"/>
          </p:nvPr>
        </p:nvSpPr>
        <p:spPr>
          <a:ln/>
        </p:spPr>
        <p:txBody>
          <a:bodyPr/>
          <a:lstStyle>
            <a:lvl1pPr>
              <a:defRPr/>
            </a:lvl1pPr>
          </a:lstStyle>
          <a:p>
            <a:pPr>
              <a:defRPr/>
            </a:pPr>
            <a:fld id="{85614D6A-65D1-4B29-9714-F810E8E9A2DC}" type="slidenum">
              <a:rPr lang="pt-BR" altLang="pt-BR"/>
              <a:pPr>
                <a:defRPr/>
              </a:pPr>
              <a:t>‹nº›</a:t>
            </a:fld>
            <a:endParaRPr lang="pt-BR" altLang="pt-BR"/>
          </a:p>
        </p:txBody>
      </p:sp>
    </p:spTree>
    <p:extLst>
      <p:ext uri="{BB962C8B-B14F-4D97-AF65-F5344CB8AC3E}">
        <p14:creationId xmlns:p14="http://schemas.microsoft.com/office/powerpoint/2010/main" val="260593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160270" y="12477710"/>
            <a:ext cx="12154247" cy="2591714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4489083" y="12477710"/>
            <a:ext cx="12154247" cy="2591714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xmlns="" id="{19F847B1-BF12-4928-B67E-FD26112CDCE8}"/>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xmlns="" id="{D8AF2E6A-59A4-48D1-9CE2-778102BDBA9C}"/>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xmlns="" id="{2C407E74-D237-492C-A5F8-59053EA2E0D9}"/>
              </a:ext>
            </a:extLst>
          </p:cNvPr>
          <p:cNvSpPr>
            <a:spLocks noGrp="1" noChangeArrowheads="1"/>
          </p:cNvSpPr>
          <p:nvPr>
            <p:ph type="sldNum" sz="quarter" idx="12"/>
          </p:nvPr>
        </p:nvSpPr>
        <p:spPr>
          <a:ln/>
        </p:spPr>
        <p:txBody>
          <a:bodyPr/>
          <a:lstStyle>
            <a:lvl1pPr>
              <a:defRPr/>
            </a:lvl1pPr>
          </a:lstStyle>
          <a:p>
            <a:pPr>
              <a:defRPr/>
            </a:pPr>
            <a:fld id="{ADB85416-A2BE-4E96-A1B9-B43F51112255}" type="slidenum">
              <a:rPr lang="pt-BR" altLang="pt-BR"/>
              <a:pPr>
                <a:defRPr/>
              </a:pPr>
              <a:t>‹nº›</a:t>
            </a:fld>
            <a:endParaRPr lang="pt-BR" altLang="pt-BR"/>
          </a:p>
        </p:txBody>
      </p:sp>
    </p:spTree>
    <p:extLst>
      <p:ext uri="{BB962C8B-B14F-4D97-AF65-F5344CB8AC3E}">
        <p14:creationId xmlns:p14="http://schemas.microsoft.com/office/powerpoint/2010/main" val="146969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440183" y="1730736"/>
            <a:ext cx="25923240" cy="7197722"/>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440183" y="9668839"/>
            <a:ext cx="12727046" cy="4030113"/>
          </a:xfrm>
        </p:spPr>
        <p:txBody>
          <a:bodyPr anchor="b"/>
          <a:lstStyle>
            <a:lvl1pPr marL="0" indent="0">
              <a:buNone/>
              <a:defRPr sz="2900" b="1"/>
            </a:lvl1pPr>
            <a:lvl2pPr marL="554081" indent="0">
              <a:buNone/>
              <a:defRPr sz="2400" b="1"/>
            </a:lvl2pPr>
            <a:lvl3pPr marL="1108161" indent="0">
              <a:buNone/>
              <a:defRPr sz="2200" b="1"/>
            </a:lvl3pPr>
            <a:lvl4pPr marL="1662242" indent="0">
              <a:buNone/>
              <a:defRPr sz="1900" b="1"/>
            </a:lvl4pPr>
            <a:lvl5pPr marL="2216323" indent="0">
              <a:buNone/>
              <a:defRPr sz="1900" b="1"/>
            </a:lvl5pPr>
            <a:lvl6pPr marL="2770403" indent="0">
              <a:buNone/>
              <a:defRPr sz="1900" b="1"/>
            </a:lvl6pPr>
            <a:lvl7pPr marL="3324484" indent="0">
              <a:buNone/>
              <a:defRPr sz="1900" b="1"/>
            </a:lvl7pPr>
            <a:lvl8pPr marL="3878565" indent="0">
              <a:buNone/>
              <a:defRPr sz="1900" b="1"/>
            </a:lvl8pPr>
            <a:lvl9pPr marL="4432645" indent="0">
              <a:buNone/>
              <a:defRPr sz="1900" b="1"/>
            </a:lvl9pPr>
          </a:lstStyle>
          <a:p>
            <a:pPr lvl="0"/>
            <a:r>
              <a:rPr lang="pt-BR"/>
              <a:t>Clique para editar o texto mestre</a:t>
            </a:r>
          </a:p>
        </p:txBody>
      </p:sp>
      <p:sp>
        <p:nvSpPr>
          <p:cNvPr id="4" name="Espaço Reservado para Conteúdo 3"/>
          <p:cNvSpPr>
            <a:spLocks noGrp="1"/>
          </p:cNvSpPr>
          <p:nvPr>
            <p:ph sz="half" idx="2"/>
          </p:nvPr>
        </p:nvSpPr>
        <p:spPr>
          <a:xfrm>
            <a:off x="1440183" y="13698954"/>
            <a:ext cx="12727046" cy="2488671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4632740" y="9668839"/>
            <a:ext cx="12730681" cy="4030113"/>
          </a:xfrm>
        </p:spPr>
        <p:txBody>
          <a:bodyPr anchor="b"/>
          <a:lstStyle>
            <a:lvl1pPr marL="0" indent="0">
              <a:buNone/>
              <a:defRPr sz="2900" b="1"/>
            </a:lvl1pPr>
            <a:lvl2pPr marL="554081" indent="0">
              <a:buNone/>
              <a:defRPr sz="2400" b="1"/>
            </a:lvl2pPr>
            <a:lvl3pPr marL="1108161" indent="0">
              <a:buNone/>
              <a:defRPr sz="2200" b="1"/>
            </a:lvl3pPr>
            <a:lvl4pPr marL="1662242" indent="0">
              <a:buNone/>
              <a:defRPr sz="1900" b="1"/>
            </a:lvl4pPr>
            <a:lvl5pPr marL="2216323" indent="0">
              <a:buNone/>
              <a:defRPr sz="1900" b="1"/>
            </a:lvl5pPr>
            <a:lvl6pPr marL="2770403" indent="0">
              <a:buNone/>
              <a:defRPr sz="1900" b="1"/>
            </a:lvl6pPr>
            <a:lvl7pPr marL="3324484" indent="0">
              <a:buNone/>
              <a:defRPr sz="1900" b="1"/>
            </a:lvl7pPr>
            <a:lvl8pPr marL="3878565" indent="0">
              <a:buNone/>
              <a:defRPr sz="1900" b="1"/>
            </a:lvl8pPr>
            <a:lvl9pPr marL="4432645" indent="0">
              <a:buNone/>
              <a:defRPr sz="1900" b="1"/>
            </a:lvl9pPr>
          </a:lstStyle>
          <a:p>
            <a:pPr lvl="0"/>
            <a:r>
              <a:rPr lang="pt-BR"/>
              <a:t>Clique para editar o texto mestre</a:t>
            </a:r>
          </a:p>
        </p:txBody>
      </p:sp>
      <p:sp>
        <p:nvSpPr>
          <p:cNvPr id="6" name="Espaço Reservado para Conteúdo 5"/>
          <p:cNvSpPr>
            <a:spLocks noGrp="1"/>
          </p:cNvSpPr>
          <p:nvPr>
            <p:ph sz="quarter" idx="4"/>
          </p:nvPr>
        </p:nvSpPr>
        <p:spPr>
          <a:xfrm>
            <a:off x="14632740" y="13698954"/>
            <a:ext cx="12730681" cy="24886716"/>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xmlns="" id="{6D597418-7AA5-4FC0-81AD-F5A23DF4468A}"/>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5">
            <a:extLst>
              <a:ext uri="{FF2B5EF4-FFF2-40B4-BE49-F238E27FC236}">
                <a16:creationId xmlns:a16="http://schemas.microsoft.com/office/drawing/2014/main" xmlns="" id="{F1146718-FC74-4476-86CD-13DCB25950DD}"/>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6">
            <a:extLst>
              <a:ext uri="{FF2B5EF4-FFF2-40B4-BE49-F238E27FC236}">
                <a16:creationId xmlns:a16="http://schemas.microsoft.com/office/drawing/2014/main" xmlns="" id="{8B3B6CE2-FE88-49B2-9B40-419645C6FA3D}"/>
              </a:ext>
            </a:extLst>
          </p:cNvPr>
          <p:cNvSpPr>
            <a:spLocks noGrp="1" noChangeArrowheads="1"/>
          </p:cNvSpPr>
          <p:nvPr>
            <p:ph type="sldNum" sz="quarter" idx="12"/>
          </p:nvPr>
        </p:nvSpPr>
        <p:spPr>
          <a:ln/>
        </p:spPr>
        <p:txBody>
          <a:bodyPr/>
          <a:lstStyle>
            <a:lvl1pPr>
              <a:defRPr/>
            </a:lvl1pPr>
          </a:lstStyle>
          <a:p>
            <a:pPr>
              <a:defRPr/>
            </a:pPr>
            <a:fld id="{110066BE-296C-45EB-8BB5-901B3BF20CA3}" type="slidenum">
              <a:rPr lang="pt-BR" altLang="pt-BR"/>
              <a:pPr>
                <a:defRPr/>
              </a:pPr>
              <a:t>‹nº›</a:t>
            </a:fld>
            <a:endParaRPr lang="pt-BR" altLang="pt-BR"/>
          </a:p>
        </p:txBody>
      </p:sp>
    </p:spTree>
    <p:extLst>
      <p:ext uri="{BB962C8B-B14F-4D97-AF65-F5344CB8AC3E}">
        <p14:creationId xmlns:p14="http://schemas.microsoft.com/office/powerpoint/2010/main" val="111846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4">
            <a:extLst>
              <a:ext uri="{FF2B5EF4-FFF2-40B4-BE49-F238E27FC236}">
                <a16:creationId xmlns:a16="http://schemas.microsoft.com/office/drawing/2014/main" xmlns="" id="{495AC040-9D55-4FBC-B19D-4D475E53FC45}"/>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5">
            <a:extLst>
              <a:ext uri="{FF2B5EF4-FFF2-40B4-BE49-F238E27FC236}">
                <a16:creationId xmlns:a16="http://schemas.microsoft.com/office/drawing/2014/main" xmlns="" id="{42DA402E-F4A4-49C5-BF89-191A4E2D7C7D}"/>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6">
            <a:extLst>
              <a:ext uri="{FF2B5EF4-FFF2-40B4-BE49-F238E27FC236}">
                <a16:creationId xmlns:a16="http://schemas.microsoft.com/office/drawing/2014/main" xmlns="" id="{A4B2A5DC-6CFE-4500-9578-F266D5947B5F}"/>
              </a:ext>
            </a:extLst>
          </p:cNvPr>
          <p:cNvSpPr>
            <a:spLocks noGrp="1" noChangeArrowheads="1"/>
          </p:cNvSpPr>
          <p:nvPr>
            <p:ph type="sldNum" sz="quarter" idx="12"/>
          </p:nvPr>
        </p:nvSpPr>
        <p:spPr>
          <a:ln/>
        </p:spPr>
        <p:txBody>
          <a:bodyPr/>
          <a:lstStyle>
            <a:lvl1pPr>
              <a:defRPr/>
            </a:lvl1pPr>
          </a:lstStyle>
          <a:p>
            <a:pPr>
              <a:defRPr/>
            </a:pPr>
            <a:fld id="{4B1CF6AC-CE02-40E7-BBF2-DEF40278420C}" type="slidenum">
              <a:rPr lang="pt-BR" altLang="pt-BR"/>
              <a:pPr>
                <a:defRPr/>
              </a:pPr>
              <a:t>‹nº›</a:t>
            </a:fld>
            <a:endParaRPr lang="pt-BR" altLang="pt-BR"/>
          </a:p>
        </p:txBody>
      </p:sp>
    </p:spTree>
    <p:extLst>
      <p:ext uri="{BB962C8B-B14F-4D97-AF65-F5344CB8AC3E}">
        <p14:creationId xmlns:p14="http://schemas.microsoft.com/office/powerpoint/2010/main" val="71160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87C5C1A1-3381-4564-9E76-B7F820F9A40E}"/>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5">
            <a:extLst>
              <a:ext uri="{FF2B5EF4-FFF2-40B4-BE49-F238E27FC236}">
                <a16:creationId xmlns:a16="http://schemas.microsoft.com/office/drawing/2014/main" xmlns="" id="{E2B553AA-C08B-45AF-8CBA-B69BC71C5E73}"/>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6">
            <a:extLst>
              <a:ext uri="{FF2B5EF4-FFF2-40B4-BE49-F238E27FC236}">
                <a16:creationId xmlns:a16="http://schemas.microsoft.com/office/drawing/2014/main" xmlns="" id="{0222B59E-9E25-4344-B52F-667860532C1A}"/>
              </a:ext>
            </a:extLst>
          </p:cNvPr>
          <p:cNvSpPr>
            <a:spLocks noGrp="1" noChangeArrowheads="1"/>
          </p:cNvSpPr>
          <p:nvPr>
            <p:ph type="sldNum" sz="quarter" idx="12"/>
          </p:nvPr>
        </p:nvSpPr>
        <p:spPr>
          <a:ln/>
        </p:spPr>
        <p:txBody>
          <a:bodyPr/>
          <a:lstStyle>
            <a:lvl1pPr>
              <a:defRPr/>
            </a:lvl1pPr>
          </a:lstStyle>
          <a:p>
            <a:pPr>
              <a:defRPr/>
            </a:pPr>
            <a:fld id="{3134707B-F658-4AFF-AE1B-1DD7C36B8C62}" type="slidenum">
              <a:rPr lang="pt-BR" altLang="pt-BR"/>
              <a:pPr>
                <a:defRPr/>
              </a:pPr>
              <a:t>‹nº›</a:t>
            </a:fld>
            <a:endParaRPr lang="pt-BR" altLang="pt-BR"/>
          </a:p>
        </p:txBody>
      </p:sp>
    </p:spTree>
    <p:extLst>
      <p:ext uri="{BB962C8B-B14F-4D97-AF65-F5344CB8AC3E}">
        <p14:creationId xmlns:p14="http://schemas.microsoft.com/office/powerpoint/2010/main" val="344102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440181" y="1719287"/>
            <a:ext cx="9475730" cy="7319847"/>
          </a:xfrm>
        </p:spPr>
        <p:txBody>
          <a:bodyPr anchor="b"/>
          <a:lstStyle>
            <a:lvl1pPr algn="l">
              <a:defRPr sz="2400" b="1"/>
            </a:lvl1pPr>
          </a:lstStyle>
          <a:p>
            <a:r>
              <a:rPr lang="pt-BR"/>
              <a:t>Clique para editar o título mestre</a:t>
            </a:r>
          </a:p>
        </p:txBody>
      </p:sp>
      <p:sp>
        <p:nvSpPr>
          <p:cNvPr id="3" name="Espaço Reservado para Conteúdo 2"/>
          <p:cNvSpPr>
            <a:spLocks noGrp="1"/>
          </p:cNvSpPr>
          <p:nvPr>
            <p:ph idx="1"/>
          </p:nvPr>
        </p:nvSpPr>
        <p:spPr>
          <a:xfrm>
            <a:off x="11261408" y="1719286"/>
            <a:ext cx="16102011" cy="36866383"/>
          </a:xfrm>
        </p:spPr>
        <p:txBody>
          <a:bodyPr/>
          <a:lstStyle>
            <a:lvl1pPr>
              <a:defRPr sz="39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440181" y="9039135"/>
            <a:ext cx="9475730" cy="29546535"/>
          </a:xfrm>
        </p:spPr>
        <p:txBody>
          <a:bodyPr/>
          <a:lstStyle>
            <a:lvl1pPr marL="0" indent="0">
              <a:buNone/>
              <a:defRPr sz="1700"/>
            </a:lvl1pPr>
            <a:lvl2pPr marL="554081" indent="0">
              <a:buNone/>
              <a:defRPr sz="1500"/>
            </a:lvl2pPr>
            <a:lvl3pPr marL="1108161" indent="0">
              <a:buNone/>
              <a:defRPr sz="1200"/>
            </a:lvl3pPr>
            <a:lvl4pPr marL="1662242" indent="0">
              <a:buNone/>
              <a:defRPr sz="1100"/>
            </a:lvl4pPr>
            <a:lvl5pPr marL="2216323" indent="0">
              <a:buNone/>
              <a:defRPr sz="1100"/>
            </a:lvl5pPr>
            <a:lvl6pPr marL="2770403" indent="0">
              <a:buNone/>
              <a:defRPr sz="1100"/>
            </a:lvl6pPr>
            <a:lvl7pPr marL="3324484" indent="0">
              <a:buNone/>
              <a:defRPr sz="1100"/>
            </a:lvl7pPr>
            <a:lvl8pPr marL="3878565" indent="0">
              <a:buNone/>
              <a:defRPr sz="1100"/>
            </a:lvl8pPr>
            <a:lvl9pPr marL="4432645" indent="0">
              <a:buNone/>
              <a:defRPr sz="1100"/>
            </a:lvl9pPr>
          </a:lstStyle>
          <a:p>
            <a:pPr lvl="0"/>
            <a:r>
              <a:rPr lang="pt-BR"/>
              <a:t>Clique para editar o texto mestre</a:t>
            </a:r>
          </a:p>
        </p:txBody>
      </p:sp>
      <p:sp>
        <p:nvSpPr>
          <p:cNvPr id="5" name="Rectangle 4">
            <a:extLst>
              <a:ext uri="{FF2B5EF4-FFF2-40B4-BE49-F238E27FC236}">
                <a16:creationId xmlns:a16="http://schemas.microsoft.com/office/drawing/2014/main" xmlns="" id="{87197F97-46E0-40D2-8ABC-9D5D9A35DC26}"/>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xmlns="" id="{72DACD1B-9EC9-43A4-A15D-1F1A51C5613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xmlns="" id="{9D33C6EB-55D4-4D9F-BA89-2740663B39D0}"/>
              </a:ext>
            </a:extLst>
          </p:cNvPr>
          <p:cNvSpPr>
            <a:spLocks noGrp="1" noChangeArrowheads="1"/>
          </p:cNvSpPr>
          <p:nvPr>
            <p:ph type="sldNum" sz="quarter" idx="12"/>
          </p:nvPr>
        </p:nvSpPr>
        <p:spPr>
          <a:ln/>
        </p:spPr>
        <p:txBody>
          <a:bodyPr/>
          <a:lstStyle>
            <a:lvl1pPr>
              <a:defRPr/>
            </a:lvl1pPr>
          </a:lstStyle>
          <a:p>
            <a:pPr>
              <a:defRPr/>
            </a:pPr>
            <a:fld id="{32D7EDE4-BDEE-40EF-947F-67CB8C10073A}" type="slidenum">
              <a:rPr lang="pt-BR" altLang="pt-BR"/>
              <a:pPr>
                <a:defRPr/>
              </a:pPr>
              <a:t>‹nº›</a:t>
            </a:fld>
            <a:endParaRPr lang="pt-BR" altLang="pt-BR"/>
          </a:p>
        </p:txBody>
      </p:sp>
    </p:spTree>
    <p:extLst>
      <p:ext uri="{BB962C8B-B14F-4D97-AF65-F5344CB8AC3E}">
        <p14:creationId xmlns:p14="http://schemas.microsoft.com/office/powerpoint/2010/main" val="109285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46161" y="30237304"/>
            <a:ext cx="17282160" cy="3570240"/>
          </a:xfrm>
        </p:spPr>
        <p:txBody>
          <a:bodyPr anchor="b"/>
          <a:lstStyle>
            <a:lvl1pPr algn="l">
              <a:defRPr sz="2400" b="1"/>
            </a:lvl1pPr>
          </a:lstStyle>
          <a:p>
            <a:r>
              <a:rPr lang="pt-BR"/>
              <a:t>Clique para editar o título mestre</a:t>
            </a:r>
          </a:p>
        </p:txBody>
      </p:sp>
      <p:sp>
        <p:nvSpPr>
          <p:cNvPr id="3" name="Espaço Reservado para Imagem 2"/>
          <p:cNvSpPr>
            <a:spLocks noGrp="1"/>
          </p:cNvSpPr>
          <p:nvPr>
            <p:ph type="pic" idx="1"/>
          </p:nvPr>
        </p:nvSpPr>
        <p:spPr>
          <a:xfrm>
            <a:off x="5646161" y="3860288"/>
            <a:ext cx="17282160" cy="25917142"/>
          </a:xfrm>
        </p:spPr>
        <p:txBody>
          <a:bodyPr/>
          <a:lstStyle>
            <a:lvl1pPr marL="0" indent="0">
              <a:buNone/>
              <a:defRPr sz="3900"/>
            </a:lvl1pPr>
            <a:lvl2pPr marL="554081" indent="0">
              <a:buNone/>
              <a:defRPr sz="3400"/>
            </a:lvl2pPr>
            <a:lvl3pPr marL="1108161" indent="0">
              <a:buNone/>
              <a:defRPr sz="2900"/>
            </a:lvl3pPr>
            <a:lvl4pPr marL="1662242" indent="0">
              <a:buNone/>
              <a:defRPr sz="2400"/>
            </a:lvl4pPr>
            <a:lvl5pPr marL="2216323" indent="0">
              <a:buNone/>
              <a:defRPr sz="2400"/>
            </a:lvl5pPr>
            <a:lvl6pPr marL="2770403" indent="0">
              <a:buNone/>
              <a:defRPr sz="2400"/>
            </a:lvl6pPr>
            <a:lvl7pPr marL="3324484" indent="0">
              <a:buNone/>
              <a:defRPr sz="2400"/>
            </a:lvl7pPr>
            <a:lvl8pPr marL="3878565" indent="0">
              <a:buNone/>
              <a:defRPr sz="2400"/>
            </a:lvl8pPr>
            <a:lvl9pPr marL="4432645" indent="0">
              <a:buNone/>
              <a:defRPr sz="2400"/>
            </a:lvl9pPr>
          </a:lstStyle>
          <a:p>
            <a:pPr lvl="0"/>
            <a:endParaRPr lang="pt-BR" noProof="0"/>
          </a:p>
        </p:txBody>
      </p:sp>
      <p:sp>
        <p:nvSpPr>
          <p:cNvPr id="4" name="Espaço Reservado para Texto 3"/>
          <p:cNvSpPr>
            <a:spLocks noGrp="1"/>
          </p:cNvSpPr>
          <p:nvPr>
            <p:ph type="body" sz="half" idx="2"/>
          </p:nvPr>
        </p:nvSpPr>
        <p:spPr>
          <a:xfrm>
            <a:off x="5646161" y="33807541"/>
            <a:ext cx="17282160" cy="5068173"/>
          </a:xfrm>
        </p:spPr>
        <p:txBody>
          <a:bodyPr/>
          <a:lstStyle>
            <a:lvl1pPr marL="0" indent="0">
              <a:buNone/>
              <a:defRPr sz="1700"/>
            </a:lvl1pPr>
            <a:lvl2pPr marL="554081" indent="0">
              <a:buNone/>
              <a:defRPr sz="1500"/>
            </a:lvl2pPr>
            <a:lvl3pPr marL="1108161" indent="0">
              <a:buNone/>
              <a:defRPr sz="1200"/>
            </a:lvl3pPr>
            <a:lvl4pPr marL="1662242" indent="0">
              <a:buNone/>
              <a:defRPr sz="1100"/>
            </a:lvl4pPr>
            <a:lvl5pPr marL="2216323" indent="0">
              <a:buNone/>
              <a:defRPr sz="1100"/>
            </a:lvl5pPr>
            <a:lvl6pPr marL="2770403" indent="0">
              <a:buNone/>
              <a:defRPr sz="1100"/>
            </a:lvl6pPr>
            <a:lvl7pPr marL="3324484" indent="0">
              <a:buNone/>
              <a:defRPr sz="1100"/>
            </a:lvl7pPr>
            <a:lvl8pPr marL="3878565" indent="0">
              <a:buNone/>
              <a:defRPr sz="1100"/>
            </a:lvl8pPr>
            <a:lvl9pPr marL="4432645" indent="0">
              <a:buNone/>
              <a:defRPr sz="1100"/>
            </a:lvl9pPr>
          </a:lstStyle>
          <a:p>
            <a:pPr lvl="0"/>
            <a:r>
              <a:rPr lang="pt-BR"/>
              <a:t>Clique para editar o texto mestre</a:t>
            </a:r>
          </a:p>
        </p:txBody>
      </p:sp>
      <p:sp>
        <p:nvSpPr>
          <p:cNvPr id="5" name="Rectangle 4">
            <a:extLst>
              <a:ext uri="{FF2B5EF4-FFF2-40B4-BE49-F238E27FC236}">
                <a16:creationId xmlns:a16="http://schemas.microsoft.com/office/drawing/2014/main" xmlns="" id="{A03AF8C4-A760-47BA-BEAF-D6FB0F614439}"/>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xmlns="" id="{1C32354B-ADBB-464A-AC31-9EFFDB75F27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xmlns="" id="{064DD5DD-0B90-4646-84C1-93F124791D8F}"/>
              </a:ext>
            </a:extLst>
          </p:cNvPr>
          <p:cNvSpPr>
            <a:spLocks noGrp="1" noChangeArrowheads="1"/>
          </p:cNvSpPr>
          <p:nvPr>
            <p:ph type="sldNum" sz="quarter" idx="12"/>
          </p:nvPr>
        </p:nvSpPr>
        <p:spPr>
          <a:ln/>
        </p:spPr>
        <p:txBody>
          <a:bodyPr/>
          <a:lstStyle>
            <a:lvl1pPr>
              <a:defRPr/>
            </a:lvl1pPr>
          </a:lstStyle>
          <a:p>
            <a:pPr>
              <a:defRPr/>
            </a:pPr>
            <a:fld id="{211E9AFE-11B4-4CEC-A482-BBF03A95866B}" type="slidenum">
              <a:rPr lang="pt-BR" altLang="pt-BR"/>
              <a:pPr>
                <a:defRPr/>
              </a:pPr>
              <a:t>‹nº›</a:t>
            </a:fld>
            <a:endParaRPr lang="pt-BR" altLang="pt-BR"/>
          </a:p>
        </p:txBody>
      </p:sp>
    </p:spTree>
    <p:extLst>
      <p:ext uri="{BB962C8B-B14F-4D97-AF65-F5344CB8AC3E}">
        <p14:creationId xmlns:p14="http://schemas.microsoft.com/office/powerpoint/2010/main" val="287012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EDD4910F-7135-4C1F-ACB7-252C4117BAE7}"/>
              </a:ext>
            </a:extLst>
          </p:cNvPr>
          <p:cNvSpPr>
            <a:spLocks noGrp="1" noChangeArrowheads="1"/>
          </p:cNvSpPr>
          <p:nvPr>
            <p:ph type="title"/>
          </p:nvPr>
        </p:nvSpPr>
        <p:spPr bwMode="auto">
          <a:xfrm>
            <a:off x="2160588" y="3838575"/>
            <a:ext cx="24482425" cy="719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2974" tIns="211486" rIns="422974" bIns="211486"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xmlns="" id="{0ECC0E00-B4BA-4525-9992-0C62932C8CEE}"/>
              </a:ext>
            </a:extLst>
          </p:cNvPr>
          <p:cNvSpPr>
            <a:spLocks noGrp="1" noChangeArrowheads="1"/>
          </p:cNvSpPr>
          <p:nvPr>
            <p:ph type="body" idx="1"/>
          </p:nvPr>
        </p:nvSpPr>
        <p:spPr bwMode="auto">
          <a:xfrm>
            <a:off x="2160588" y="12477750"/>
            <a:ext cx="24482425" cy="259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2974" tIns="211486" rIns="422974" bIns="211486"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xmlns="" id="{89037E61-51DF-402C-AC12-7A9123DE44D4}"/>
              </a:ext>
            </a:extLst>
          </p:cNvPr>
          <p:cNvSpPr>
            <a:spLocks noGrp="1" noChangeArrowheads="1"/>
          </p:cNvSpPr>
          <p:nvPr>
            <p:ph type="dt" sz="half" idx="2"/>
          </p:nvPr>
        </p:nvSpPr>
        <p:spPr bwMode="auto">
          <a:xfrm>
            <a:off x="2160588" y="39357300"/>
            <a:ext cx="6000750"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defRPr sz="6500">
                <a:latin typeface="Times New Roman"/>
                <a:ea typeface="+mn-ea"/>
                <a:cs typeface="+mn-cs"/>
              </a:defRPr>
            </a:lvl1pPr>
          </a:lstStyle>
          <a:p>
            <a:pPr>
              <a:defRPr/>
            </a:pPr>
            <a:endParaRPr lang="pt-BR"/>
          </a:p>
        </p:txBody>
      </p:sp>
      <p:sp>
        <p:nvSpPr>
          <p:cNvPr id="1029" name="Rectangle 5">
            <a:extLst>
              <a:ext uri="{FF2B5EF4-FFF2-40B4-BE49-F238E27FC236}">
                <a16:creationId xmlns:a16="http://schemas.microsoft.com/office/drawing/2014/main" xmlns="" id="{00DA0C9A-B913-41BE-BEF6-C9EEAE9FE5ED}"/>
              </a:ext>
            </a:extLst>
          </p:cNvPr>
          <p:cNvSpPr>
            <a:spLocks noGrp="1" noChangeArrowheads="1"/>
          </p:cNvSpPr>
          <p:nvPr>
            <p:ph type="ftr" sz="quarter" idx="3"/>
          </p:nvPr>
        </p:nvSpPr>
        <p:spPr bwMode="auto">
          <a:xfrm>
            <a:off x="9840913" y="39357300"/>
            <a:ext cx="9121775"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lgn="ctr">
              <a:defRPr sz="6500">
                <a:latin typeface="Times New Roman"/>
                <a:ea typeface="+mn-ea"/>
                <a:cs typeface="+mn-cs"/>
              </a:defRPr>
            </a:lvl1pPr>
          </a:lstStyle>
          <a:p>
            <a:pPr>
              <a:defRPr/>
            </a:pPr>
            <a:endParaRPr lang="pt-BR"/>
          </a:p>
        </p:txBody>
      </p:sp>
      <p:sp>
        <p:nvSpPr>
          <p:cNvPr id="1030" name="Rectangle 6">
            <a:extLst>
              <a:ext uri="{FF2B5EF4-FFF2-40B4-BE49-F238E27FC236}">
                <a16:creationId xmlns:a16="http://schemas.microsoft.com/office/drawing/2014/main" xmlns="" id="{B19B36F0-2F8C-4DF3-A93B-6FAEB4C462C5}"/>
              </a:ext>
            </a:extLst>
          </p:cNvPr>
          <p:cNvSpPr>
            <a:spLocks noGrp="1" noChangeArrowheads="1"/>
          </p:cNvSpPr>
          <p:nvPr>
            <p:ph type="sldNum" sz="quarter" idx="4"/>
          </p:nvPr>
        </p:nvSpPr>
        <p:spPr bwMode="auto">
          <a:xfrm>
            <a:off x="20642263" y="39357300"/>
            <a:ext cx="6000750" cy="2878138"/>
          </a:xfrm>
          <a:prstGeom prst="rect">
            <a:avLst/>
          </a:prstGeom>
          <a:noFill/>
          <a:ln>
            <a:noFill/>
          </a:ln>
          <a:effectLst/>
        </p:spPr>
        <p:txBody>
          <a:bodyPr vert="horz" wrap="square" lIns="422974" tIns="211486" rIns="422974" bIns="211486" numCol="1" anchor="t" anchorCtr="0" compatLnSpc="1">
            <a:prstTxWarp prst="textNoShape">
              <a:avLst/>
            </a:prstTxWarp>
          </a:bodyPr>
          <a:lstStyle>
            <a:lvl1pPr algn="r">
              <a:defRPr sz="6500">
                <a:ea typeface="ヒラギノ角ゴ Pro W3" panose="020B0300000000000000" pitchFamily="34" charset="-128"/>
              </a:defRPr>
            </a:lvl1pPr>
          </a:lstStyle>
          <a:p>
            <a:pPr>
              <a:defRPr/>
            </a:pPr>
            <a:fld id="{7D2C25F9-EE45-4163-8D75-F9AFDB3D8F6B}"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7513" rtl="0" eaLnBrk="0" fontAlgn="base" hangingPunct="0">
        <a:spcBef>
          <a:spcPct val="0"/>
        </a:spcBef>
        <a:spcAft>
          <a:spcPct val="0"/>
        </a:spcAft>
        <a:defRPr sz="20400">
          <a:solidFill>
            <a:schemeClr val="tx2"/>
          </a:solidFill>
          <a:latin typeface="+mj-lt"/>
          <a:ea typeface="ヒラギノ角ゴ Pro W3" charset="-128"/>
          <a:cs typeface="ヒラギノ角ゴ Pro W3" charset="-128"/>
        </a:defRPr>
      </a:lvl1pPr>
      <a:lvl2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2pPr>
      <a:lvl3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3pPr>
      <a:lvl4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4pPr>
      <a:lvl5pPr algn="ctr" defTabSz="4227513" rtl="0" eaLnBrk="0" fontAlgn="base" hangingPunct="0">
        <a:spcBef>
          <a:spcPct val="0"/>
        </a:spcBef>
        <a:spcAft>
          <a:spcPct val="0"/>
        </a:spcAft>
        <a:defRPr sz="20400">
          <a:solidFill>
            <a:schemeClr val="tx2"/>
          </a:solidFill>
          <a:latin typeface="Times New Roman"/>
          <a:ea typeface="ヒラギノ角ゴ Pro W3" charset="-128"/>
          <a:cs typeface="ヒラギノ角ゴ Pro W3" charset="-128"/>
        </a:defRPr>
      </a:lvl5pPr>
      <a:lvl6pPr marL="554081" algn="ctr" defTabSz="4228713" rtl="0" eaLnBrk="0" fontAlgn="base" hangingPunct="0">
        <a:spcBef>
          <a:spcPct val="0"/>
        </a:spcBef>
        <a:spcAft>
          <a:spcPct val="0"/>
        </a:spcAft>
        <a:defRPr sz="20400">
          <a:solidFill>
            <a:schemeClr val="tx2"/>
          </a:solidFill>
          <a:latin typeface="Times New Roman"/>
        </a:defRPr>
      </a:lvl6pPr>
      <a:lvl7pPr marL="1108161" algn="ctr" defTabSz="4228713" rtl="0" eaLnBrk="0" fontAlgn="base" hangingPunct="0">
        <a:spcBef>
          <a:spcPct val="0"/>
        </a:spcBef>
        <a:spcAft>
          <a:spcPct val="0"/>
        </a:spcAft>
        <a:defRPr sz="20400">
          <a:solidFill>
            <a:schemeClr val="tx2"/>
          </a:solidFill>
          <a:latin typeface="Times New Roman"/>
        </a:defRPr>
      </a:lvl7pPr>
      <a:lvl8pPr marL="1662242" algn="ctr" defTabSz="4228713" rtl="0" eaLnBrk="0" fontAlgn="base" hangingPunct="0">
        <a:spcBef>
          <a:spcPct val="0"/>
        </a:spcBef>
        <a:spcAft>
          <a:spcPct val="0"/>
        </a:spcAft>
        <a:defRPr sz="20400">
          <a:solidFill>
            <a:schemeClr val="tx2"/>
          </a:solidFill>
          <a:latin typeface="Times New Roman"/>
        </a:defRPr>
      </a:lvl8pPr>
      <a:lvl9pPr marL="2216323" algn="ctr" defTabSz="4228713" rtl="0" eaLnBrk="0" fontAlgn="base" hangingPunct="0">
        <a:spcBef>
          <a:spcPct val="0"/>
        </a:spcBef>
        <a:spcAft>
          <a:spcPct val="0"/>
        </a:spcAft>
        <a:defRPr sz="20400">
          <a:solidFill>
            <a:schemeClr val="tx2"/>
          </a:solidFill>
          <a:latin typeface="Times New Roman"/>
        </a:defRPr>
      </a:lvl9pPr>
    </p:titleStyle>
    <p:bodyStyle>
      <a:lvl1pPr marL="1584325" indent="-1584325" algn="l" defTabSz="4227513" rtl="0" eaLnBrk="0" fontAlgn="base" hangingPunct="0">
        <a:spcBef>
          <a:spcPct val="20000"/>
        </a:spcBef>
        <a:spcAft>
          <a:spcPct val="0"/>
        </a:spcAft>
        <a:buChar char="•"/>
        <a:defRPr sz="14900">
          <a:solidFill>
            <a:schemeClr val="tx1"/>
          </a:solidFill>
          <a:latin typeface="+mn-lt"/>
          <a:ea typeface="ヒラギノ角ゴ Pro W3" charset="-128"/>
          <a:cs typeface="ヒラギノ角ゴ Pro W3" charset="-128"/>
        </a:defRPr>
      </a:lvl1pPr>
      <a:lvl2pPr marL="3435350" indent="-1319213" algn="l" defTabSz="4227513" rtl="0" eaLnBrk="0" fontAlgn="base" hangingPunct="0">
        <a:spcBef>
          <a:spcPct val="20000"/>
        </a:spcBef>
        <a:spcAft>
          <a:spcPct val="0"/>
        </a:spcAft>
        <a:buChar char="–"/>
        <a:defRPr sz="13000">
          <a:solidFill>
            <a:schemeClr val="tx1"/>
          </a:solidFill>
          <a:latin typeface="+mn-lt"/>
          <a:ea typeface="ヒラギノ角ゴ Pro W3" charset="-128"/>
          <a:cs typeface="ヒラギノ角ゴ Pro W3" charset="0"/>
        </a:defRPr>
      </a:lvl2pPr>
      <a:lvl3pPr marL="5286375" indent="-1057275" algn="l" defTabSz="4227513" rtl="0" eaLnBrk="0" fontAlgn="base" hangingPunct="0">
        <a:spcBef>
          <a:spcPct val="20000"/>
        </a:spcBef>
        <a:spcAft>
          <a:spcPct val="0"/>
        </a:spcAft>
        <a:buChar char="•"/>
        <a:defRPr sz="11000">
          <a:solidFill>
            <a:schemeClr val="tx1"/>
          </a:solidFill>
          <a:latin typeface="+mn-lt"/>
          <a:ea typeface="ヒラギノ角ゴ Pro W3" charset="-128"/>
          <a:cs typeface="ヒラギノ角ゴ Pro W3" charset="0"/>
        </a:defRPr>
      </a:lvl3pPr>
      <a:lvl4pPr marL="7400925" indent="-1055688" algn="l" defTabSz="4227513" rtl="0" eaLnBrk="0" fontAlgn="base" hangingPunct="0">
        <a:spcBef>
          <a:spcPct val="20000"/>
        </a:spcBef>
        <a:spcAft>
          <a:spcPct val="0"/>
        </a:spcAft>
        <a:buChar char="–"/>
        <a:defRPr sz="9200">
          <a:solidFill>
            <a:schemeClr val="tx1"/>
          </a:solidFill>
          <a:latin typeface="+mn-lt"/>
          <a:ea typeface="ヒラギノ角ゴ Pro W3" charset="-128"/>
          <a:cs typeface="ヒラギノ角ゴ Pro W3" charset="0"/>
        </a:defRPr>
      </a:lvl4pPr>
      <a:lvl5pPr marL="9517063" indent="-1057275" algn="l" defTabSz="4227513" rtl="0" eaLnBrk="0" fontAlgn="base" hangingPunct="0">
        <a:spcBef>
          <a:spcPct val="20000"/>
        </a:spcBef>
        <a:spcAft>
          <a:spcPct val="0"/>
        </a:spcAft>
        <a:buChar char="»"/>
        <a:defRPr sz="9200">
          <a:solidFill>
            <a:schemeClr val="tx1"/>
          </a:solidFill>
          <a:latin typeface="+mn-lt"/>
          <a:ea typeface="ヒラギノ角ゴ Pro W3" charset="-128"/>
          <a:cs typeface="ヒラギノ角ゴ Pro W3" charset="0"/>
        </a:defRPr>
      </a:lvl5pPr>
      <a:lvl6pPr marL="10071571" indent="-1058140" algn="l" defTabSz="4228713" rtl="0" eaLnBrk="0" fontAlgn="base" hangingPunct="0">
        <a:spcBef>
          <a:spcPct val="20000"/>
        </a:spcBef>
        <a:spcAft>
          <a:spcPct val="0"/>
        </a:spcAft>
        <a:buChar char="»"/>
        <a:defRPr sz="9200">
          <a:solidFill>
            <a:schemeClr val="tx1"/>
          </a:solidFill>
          <a:latin typeface="+mn-lt"/>
        </a:defRPr>
      </a:lvl6pPr>
      <a:lvl7pPr marL="10625652" indent="-1058140" algn="l" defTabSz="4228713" rtl="0" eaLnBrk="0" fontAlgn="base" hangingPunct="0">
        <a:spcBef>
          <a:spcPct val="20000"/>
        </a:spcBef>
        <a:spcAft>
          <a:spcPct val="0"/>
        </a:spcAft>
        <a:buChar char="»"/>
        <a:defRPr sz="9200">
          <a:solidFill>
            <a:schemeClr val="tx1"/>
          </a:solidFill>
          <a:latin typeface="+mn-lt"/>
        </a:defRPr>
      </a:lvl7pPr>
      <a:lvl8pPr marL="11179733" indent="-1058140" algn="l" defTabSz="4228713" rtl="0" eaLnBrk="0" fontAlgn="base" hangingPunct="0">
        <a:spcBef>
          <a:spcPct val="20000"/>
        </a:spcBef>
        <a:spcAft>
          <a:spcPct val="0"/>
        </a:spcAft>
        <a:buChar char="»"/>
        <a:defRPr sz="9200">
          <a:solidFill>
            <a:schemeClr val="tx1"/>
          </a:solidFill>
          <a:latin typeface="+mn-lt"/>
        </a:defRPr>
      </a:lvl8pPr>
      <a:lvl9pPr marL="11733813" indent="-1058140" algn="l" defTabSz="4228713" rtl="0" eaLnBrk="0" fontAlgn="base" hangingPunct="0">
        <a:spcBef>
          <a:spcPct val="20000"/>
        </a:spcBef>
        <a:spcAft>
          <a:spcPct val="0"/>
        </a:spcAft>
        <a:buChar char="»"/>
        <a:defRPr sz="9200">
          <a:solidFill>
            <a:schemeClr val="tx1"/>
          </a:solidFill>
          <a:latin typeface="+mn-lt"/>
        </a:defRPr>
      </a:lvl9pPr>
    </p:bodyStyle>
    <p:otherStyle>
      <a:defPPr>
        <a:defRPr lang="pt-BR"/>
      </a:defPPr>
      <a:lvl1pPr marL="0" algn="l" defTabSz="1108161" rtl="0" eaLnBrk="1" latinLnBrk="0" hangingPunct="1">
        <a:defRPr sz="2200" kern="1200">
          <a:solidFill>
            <a:schemeClr val="tx1"/>
          </a:solidFill>
          <a:latin typeface="+mn-lt"/>
          <a:ea typeface="+mn-ea"/>
          <a:cs typeface="+mn-cs"/>
        </a:defRPr>
      </a:lvl1pPr>
      <a:lvl2pPr marL="554081" algn="l" defTabSz="1108161" rtl="0" eaLnBrk="1" latinLnBrk="0" hangingPunct="1">
        <a:defRPr sz="2200" kern="1200">
          <a:solidFill>
            <a:schemeClr val="tx1"/>
          </a:solidFill>
          <a:latin typeface="+mn-lt"/>
          <a:ea typeface="+mn-ea"/>
          <a:cs typeface="+mn-cs"/>
        </a:defRPr>
      </a:lvl2pPr>
      <a:lvl3pPr marL="1108161" algn="l" defTabSz="1108161" rtl="0" eaLnBrk="1" latinLnBrk="0" hangingPunct="1">
        <a:defRPr sz="2200" kern="1200">
          <a:solidFill>
            <a:schemeClr val="tx1"/>
          </a:solidFill>
          <a:latin typeface="+mn-lt"/>
          <a:ea typeface="+mn-ea"/>
          <a:cs typeface="+mn-cs"/>
        </a:defRPr>
      </a:lvl3pPr>
      <a:lvl4pPr marL="1662242" algn="l" defTabSz="1108161" rtl="0" eaLnBrk="1" latinLnBrk="0" hangingPunct="1">
        <a:defRPr sz="2200" kern="1200">
          <a:solidFill>
            <a:schemeClr val="tx1"/>
          </a:solidFill>
          <a:latin typeface="+mn-lt"/>
          <a:ea typeface="+mn-ea"/>
          <a:cs typeface="+mn-cs"/>
        </a:defRPr>
      </a:lvl4pPr>
      <a:lvl5pPr marL="2216323" algn="l" defTabSz="1108161" rtl="0" eaLnBrk="1" latinLnBrk="0" hangingPunct="1">
        <a:defRPr sz="2200" kern="1200">
          <a:solidFill>
            <a:schemeClr val="tx1"/>
          </a:solidFill>
          <a:latin typeface="+mn-lt"/>
          <a:ea typeface="+mn-ea"/>
          <a:cs typeface="+mn-cs"/>
        </a:defRPr>
      </a:lvl5pPr>
      <a:lvl6pPr marL="2770403" algn="l" defTabSz="1108161" rtl="0" eaLnBrk="1" latinLnBrk="0" hangingPunct="1">
        <a:defRPr sz="2200" kern="1200">
          <a:solidFill>
            <a:schemeClr val="tx1"/>
          </a:solidFill>
          <a:latin typeface="+mn-lt"/>
          <a:ea typeface="+mn-ea"/>
          <a:cs typeface="+mn-cs"/>
        </a:defRPr>
      </a:lvl6pPr>
      <a:lvl7pPr marL="3324484" algn="l" defTabSz="1108161" rtl="0" eaLnBrk="1" latinLnBrk="0" hangingPunct="1">
        <a:defRPr sz="2200" kern="1200">
          <a:solidFill>
            <a:schemeClr val="tx1"/>
          </a:solidFill>
          <a:latin typeface="+mn-lt"/>
          <a:ea typeface="+mn-ea"/>
          <a:cs typeface="+mn-cs"/>
        </a:defRPr>
      </a:lvl7pPr>
      <a:lvl8pPr marL="3878565" algn="l" defTabSz="1108161" rtl="0" eaLnBrk="1" latinLnBrk="0" hangingPunct="1">
        <a:defRPr sz="2200" kern="1200">
          <a:solidFill>
            <a:schemeClr val="tx1"/>
          </a:solidFill>
          <a:latin typeface="+mn-lt"/>
          <a:ea typeface="+mn-ea"/>
          <a:cs typeface="+mn-cs"/>
        </a:defRPr>
      </a:lvl8pPr>
      <a:lvl9pPr marL="4432645" algn="l" defTabSz="1108161"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diagram&#10;&#10;Description automatically generated">
            <a:extLst>
              <a:ext uri="{FF2B5EF4-FFF2-40B4-BE49-F238E27FC236}">
                <a16:creationId xmlns:a16="http://schemas.microsoft.com/office/drawing/2014/main" xmlns="" id="{F2406E1E-27D5-464F-9B6D-E6ED45A5FE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6779" y="14168832"/>
            <a:ext cx="12905665" cy="6139095"/>
          </a:xfrm>
          <a:prstGeom prst="rect">
            <a:avLst/>
          </a:prstGeom>
        </p:spPr>
      </p:pic>
      <p:sp>
        <p:nvSpPr>
          <p:cNvPr id="4098" name="Line 33">
            <a:extLst>
              <a:ext uri="{FF2B5EF4-FFF2-40B4-BE49-F238E27FC236}">
                <a16:creationId xmlns:a16="http://schemas.microsoft.com/office/drawing/2014/main" xmlns="" id="{737BD2FD-F49C-4559-8598-D6D1020136C9}"/>
              </a:ext>
            </a:extLst>
          </p:cNvPr>
          <p:cNvSpPr>
            <a:spLocks noChangeShapeType="1"/>
          </p:cNvSpPr>
          <p:nvPr/>
        </p:nvSpPr>
        <p:spPr bwMode="auto">
          <a:xfrm>
            <a:off x="71438" y="8564563"/>
            <a:ext cx="28803600" cy="0"/>
          </a:xfrm>
          <a:prstGeom prst="line">
            <a:avLst/>
          </a:prstGeom>
          <a:noFill/>
          <a:ln w="127000">
            <a:solidFill>
              <a:srgbClr val="101D61"/>
            </a:solidFill>
            <a:round/>
            <a:headEnd/>
            <a:tailEnd/>
          </a:ln>
          <a:extLst>
            <a:ext uri="{909E8E84-426E-40DD-AFC4-6F175D3DCCD1}">
              <a14:hiddenFill xmlns:a14="http://schemas.microsoft.com/office/drawing/2010/main">
                <a:noFill/>
              </a14:hiddenFill>
            </a:ext>
          </a:extLst>
        </p:spPr>
        <p:txBody>
          <a:bodyPr lIns="110816" tIns="55408" rIns="110816" bIns="55408"/>
          <a:lstStyle/>
          <a:p>
            <a:endParaRPr lang="pt-BR"/>
          </a:p>
        </p:txBody>
      </p:sp>
      <p:sp>
        <p:nvSpPr>
          <p:cNvPr id="24" name="Round Same Side Corner Rectangle 23">
            <a:extLst>
              <a:ext uri="{FF2B5EF4-FFF2-40B4-BE49-F238E27FC236}">
                <a16:creationId xmlns:a16="http://schemas.microsoft.com/office/drawing/2014/main" xmlns="" id="{9C425E69-BF8C-41A7-BE6E-EE27D047609F}"/>
              </a:ext>
            </a:extLst>
          </p:cNvPr>
          <p:cNvSpPr/>
          <p:nvPr/>
        </p:nvSpPr>
        <p:spPr bwMode="auto">
          <a:xfrm rot="5400000">
            <a:off x="9498806" y="-9049543"/>
            <a:ext cx="1741487" cy="20739100"/>
          </a:xfrm>
          <a:prstGeom prst="round2SameRect">
            <a:avLst/>
          </a:prstGeom>
          <a:solidFill>
            <a:srgbClr val="101D61"/>
          </a:solidFill>
          <a:ln w="9525" cap="flat" cmpd="sng" algn="ctr">
            <a:noFill/>
            <a:prstDash val="solid"/>
            <a:round/>
            <a:headEnd type="none" w="med" len="med"/>
            <a:tailEnd type="none" w="med" len="med"/>
          </a:ln>
          <a:effectLst/>
        </p:spPr>
        <p:txBody>
          <a:bodyPr/>
          <a:lstStyle/>
          <a:p>
            <a:pPr>
              <a:defRPr/>
            </a:pPr>
            <a:endParaRPr lang="pt-BR" sz="2400">
              <a:latin typeface="Times New Roman"/>
              <a:cs typeface="ヒラギノ角ゴ Pro W3" charset="-128"/>
            </a:endParaRPr>
          </a:p>
        </p:txBody>
      </p:sp>
      <p:sp>
        <p:nvSpPr>
          <p:cNvPr id="4100" name="TextBox 10">
            <a:extLst>
              <a:ext uri="{FF2B5EF4-FFF2-40B4-BE49-F238E27FC236}">
                <a16:creationId xmlns:a16="http://schemas.microsoft.com/office/drawing/2014/main" xmlns="" id="{BD01DBEE-C575-49E6-8644-CC69147C7805}"/>
              </a:ext>
            </a:extLst>
          </p:cNvPr>
          <p:cNvSpPr txBox="1">
            <a:spLocks noChangeArrowheads="1"/>
          </p:cNvSpPr>
          <p:nvPr/>
        </p:nvSpPr>
        <p:spPr bwMode="auto">
          <a:xfrm>
            <a:off x="1800225" y="787400"/>
            <a:ext cx="165623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altLang="pt-BR" sz="6600" b="1">
                <a:solidFill>
                  <a:schemeClr val="bg1"/>
                </a:solidFill>
                <a:latin typeface="Arial" panose="020B0604020202020204" pitchFamily="34" charset="0"/>
              </a:rPr>
              <a:t>CIÊNCIA DA COMPUTAÇÃO</a:t>
            </a:r>
          </a:p>
        </p:txBody>
      </p:sp>
      <p:pic>
        <p:nvPicPr>
          <p:cNvPr id="4101" name="Imagem 4" descr="Uma imagem contendo jogador, televisão, monitor, escuro&#10;&#10;Descrição gerada automaticamente">
            <a:extLst>
              <a:ext uri="{FF2B5EF4-FFF2-40B4-BE49-F238E27FC236}">
                <a16:creationId xmlns:a16="http://schemas.microsoft.com/office/drawing/2014/main" xmlns="" id="{2A55A220-07EB-486B-898B-9FC5219768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25" y="40743790"/>
            <a:ext cx="28825825" cy="2639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Imagem 6" descr="Texto, Logotipo&#10;&#10;Descrição gerada automaticamente">
            <a:extLst>
              <a:ext uri="{FF2B5EF4-FFF2-40B4-BE49-F238E27FC236}">
                <a16:creationId xmlns:a16="http://schemas.microsoft.com/office/drawing/2014/main" xmlns="" id="{47CBACD1-56E1-490D-80F2-E840137AA3C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024826" y="40845737"/>
            <a:ext cx="2296173" cy="2076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Imagem 4" descr="Uma imagem contendo desenho, relógio, placa&#10;&#10;Descrição gerada automaticamente">
            <a:extLst>
              <a:ext uri="{FF2B5EF4-FFF2-40B4-BE49-F238E27FC236}">
                <a16:creationId xmlns:a16="http://schemas.microsoft.com/office/drawing/2014/main" xmlns="" id="{274C9909-76A9-47C5-AE7F-0F1290DB43F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1874" y="40773499"/>
            <a:ext cx="8943975"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11">
            <a:extLst>
              <a:ext uri="{FF2B5EF4-FFF2-40B4-BE49-F238E27FC236}">
                <a16:creationId xmlns:a16="http://schemas.microsoft.com/office/drawing/2014/main" xmlns="" id="{A2F4C972-5D07-4C35-AD45-85854F1554E5}"/>
              </a:ext>
            </a:extLst>
          </p:cNvPr>
          <p:cNvSpPr txBox="1">
            <a:spLocks noChangeArrowheads="1"/>
          </p:cNvSpPr>
          <p:nvPr/>
        </p:nvSpPr>
        <p:spPr bwMode="auto">
          <a:xfrm>
            <a:off x="36022" y="2456329"/>
            <a:ext cx="28803600" cy="315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500" tIns="52250" rIns="104500" bIns="52250">
            <a:spAutoFit/>
          </a:bodyPr>
          <a:lstStyle>
            <a:lvl1pPr defTabSz="1044575">
              <a:defRPr sz="2900">
                <a:solidFill>
                  <a:schemeClr val="tx1"/>
                </a:solidFill>
                <a:latin typeface="Times New Roman" panose="02020603050405020304" pitchFamily="18" charset="0"/>
                <a:ea typeface="ヒラギノ角ゴ Pro W3" panose="020B0300000000000000" charset="-128"/>
              </a:defRPr>
            </a:lvl1pPr>
            <a:lvl2pPr marL="742950" indent="-285750" defTabSz="1044575">
              <a:defRPr sz="2900">
                <a:solidFill>
                  <a:schemeClr val="tx1"/>
                </a:solidFill>
                <a:latin typeface="Times New Roman" panose="02020603050405020304" pitchFamily="18" charset="0"/>
                <a:ea typeface="ヒラギノ角ゴ Pro W3" panose="020B0300000000000000" charset="-128"/>
              </a:defRPr>
            </a:lvl2pPr>
            <a:lvl3pPr marL="1143000" indent="-228600" defTabSz="1044575">
              <a:defRPr sz="2900">
                <a:solidFill>
                  <a:schemeClr val="tx1"/>
                </a:solidFill>
                <a:latin typeface="Times New Roman" panose="02020603050405020304" pitchFamily="18" charset="0"/>
                <a:ea typeface="ヒラギノ角ゴ Pro W3" panose="020B0300000000000000" charset="-128"/>
              </a:defRPr>
            </a:lvl3pPr>
            <a:lvl4pPr marL="1600200" indent="-228600" defTabSz="1044575">
              <a:defRPr sz="2900">
                <a:solidFill>
                  <a:schemeClr val="tx1"/>
                </a:solidFill>
                <a:latin typeface="Times New Roman" panose="02020603050405020304" pitchFamily="18" charset="0"/>
                <a:ea typeface="ヒラギノ角ゴ Pro W3" panose="020B0300000000000000" charset="-128"/>
              </a:defRPr>
            </a:lvl4pPr>
            <a:lvl5pPr marL="2057400" indent="-228600" defTabSz="1044575">
              <a:defRPr sz="2900">
                <a:solidFill>
                  <a:schemeClr val="tx1"/>
                </a:solidFill>
                <a:latin typeface="Times New Roman" panose="02020603050405020304" pitchFamily="18" charset="0"/>
                <a:ea typeface="ヒラギノ角ゴ Pro W3" panose="020B0300000000000000" charset="-128"/>
              </a:defRPr>
            </a:lvl5pPr>
            <a:lvl6pPr marL="25146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pPr algn="ctr"/>
            <a:r>
              <a:rPr lang="pt-BR" altLang="pt-BR" sz="6600" dirty="0">
                <a:solidFill>
                  <a:srgbClr val="0070C0"/>
                </a:solidFill>
                <a:latin typeface="Arial" panose="020B0604020202020204" pitchFamily="34" charset="0"/>
                <a:cs typeface="Arial" panose="020B0604020202020204" pitchFamily="34" charset="0"/>
              </a:rPr>
              <a:t>Detecção de Região de Interesse e Segmentação Automática de Imagens de Ressonância Magnética Cardíaca: Um Estudo de Caso da Doença de Cardiomiopatia</a:t>
            </a:r>
          </a:p>
        </p:txBody>
      </p:sp>
      <p:sp>
        <p:nvSpPr>
          <p:cNvPr id="4105" name="Text Box 12">
            <a:extLst>
              <a:ext uri="{FF2B5EF4-FFF2-40B4-BE49-F238E27FC236}">
                <a16:creationId xmlns:a16="http://schemas.microsoft.com/office/drawing/2014/main" xmlns="" id="{384905FF-8D71-41B6-ABC9-1E93A6899D56}"/>
              </a:ext>
            </a:extLst>
          </p:cNvPr>
          <p:cNvSpPr txBox="1">
            <a:spLocks noChangeArrowheads="1"/>
          </p:cNvSpPr>
          <p:nvPr/>
        </p:nvSpPr>
        <p:spPr bwMode="auto">
          <a:xfrm>
            <a:off x="49213" y="5803900"/>
            <a:ext cx="28803600" cy="2075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500" tIns="52250" rIns="104500" bIns="52250">
            <a:spAutoFit/>
          </a:bodyPr>
          <a:lstStyle>
            <a:lvl1pPr defTabSz="1044575">
              <a:defRPr sz="2900">
                <a:solidFill>
                  <a:schemeClr val="tx1"/>
                </a:solidFill>
                <a:latin typeface="Times New Roman" panose="02020603050405020304" pitchFamily="18" charset="0"/>
                <a:ea typeface="ヒラギノ角ゴ Pro W3" panose="020B0300000000000000" charset="-128"/>
              </a:defRPr>
            </a:lvl1pPr>
            <a:lvl2pPr marL="742950" indent="-285750" defTabSz="1044575">
              <a:defRPr sz="2900">
                <a:solidFill>
                  <a:schemeClr val="tx1"/>
                </a:solidFill>
                <a:latin typeface="Times New Roman" panose="02020603050405020304" pitchFamily="18" charset="0"/>
                <a:ea typeface="ヒラギノ角ゴ Pro W3" panose="020B0300000000000000" charset="-128"/>
              </a:defRPr>
            </a:lvl2pPr>
            <a:lvl3pPr marL="1143000" indent="-228600" defTabSz="1044575">
              <a:defRPr sz="2900">
                <a:solidFill>
                  <a:schemeClr val="tx1"/>
                </a:solidFill>
                <a:latin typeface="Times New Roman" panose="02020603050405020304" pitchFamily="18" charset="0"/>
                <a:ea typeface="ヒラギノ角ゴ Pro W3" panose="020B0300000000000000" charset="-128"/>
              </a:defRPr>
            </a:lvl3pPr>
            <a:lvl4pPr marL="1600200" indent="-228600" defTabSz="1044575">
              <a:defRPr sz="2900">
                <a:solidFill>
                  <a:schemeClr val="tx1"/>
                </a:solidFill>
                <a:latin typeface="Times New Roman" panose="02020603050405020304" pitchFamily="18" charset="0"/>
                <a:ea typeface="ヒラギノ角ゴ Pro W3" panose="020B0300000000000000" charset="-128"/>
              </a:defRPr>
            </a:lvl4pPr>
            <a:lvl5pPr marL="2057400" indent="-228600" defTabSz="1044575">
              <a:defRPr sz="2900">
                <a:solidFill>
                  <a:schemeClr val="tx1"/>
                </a:solidFill>
                <a:latin typeface="Times New Roman" panose="02020603050405020304" pitchFamily="18" charset="0"/>
                <a:ea typeface="ヒラギノ角ゴ Pro W3" panose="020B0300000000000000" charset="-128"/>
              </a:defRPr>
            </a:lvl5pPr>
            <a:lvl6pPr marL="25146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6pPr>
            <a:lvl7pPr marL="29718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7pPr>
            <a:lvl8pPr marL="34290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8pPr>
            <a:lvl9pPr marL="3886200" indent="-228600" defTabSz="1044575" eaLnBrk="0" fontAlgn="base" hangingPunct="0">
              <a:spcBef>
                <a:spcPct val="0"/>
              </a:spcBef>
              <a:spcAft>
                <a:spcPct val="0"/>
              </a:spcAft>
              <a:defRPr sz="2900">
                <a:solidFill>
                  <a:schemeClr val="tx1"/>
                </a:solidFill>
                <a:latin typeface="Times New Roman" panose="02020603050405020304" pitchFamily="18" charset="0"/>
                <a:ea typeface="ヒラギノ角ゴ Pro W3" panose="020B0300000000000000" charset="-128"/>
              </a:defRPr>
            </a:lvl9pPr>
          </a:lstStyle>
          <a:p>
            <a:pPr algn="ctr">
              <a:spcBef>
                <a:spcPts val="600"/>
              </a:spcBef>
            </a:pPr>
            <a:r>
              <a:rPr lang="pt-BR" altLang="pt-BR" sz="4100" b="1" dirty="0">
                <a:solidFill>
                  <a:srgbClr val="0076B7"/>
                </a:solidFill>
                <a:latin typeface="Arial" panose="020B0604020202020204" pitchFamily="34" charset="0"/>
              </a:rPr>
              <a:t>Alunos:</a:t>
            </a:r>
            <a:r>
              <a:rPr lang="pt-BR" altLang="pt-BR" sz="4100" dirty="0">
                <a:solidFill>
                  <a:srgbClr val="0076B7"/>
                </a:solidFill>
                <a:latin typeface="Arial" panose="020B0604020202020204" pitchFamily="34" charset="0"/>
              </a:rPr>
              <a:t> </a:t>
            </a:r>
            <a:r>
              <a:rPr lang="pt-BR" altLang="pt-BR" sz="4100" dirty="0">
                <a:latin typeface="Arial" panose="020B0604020202020204" pitchFamily="34" charset="0"/>
                <a:cs typeface="Arial" panose="020B0604020202020204" pitchFamily="34" charset="0"/>
              </a:rPr>
              <a:t>Eduardo Coltri, Gabriel S. Figueredo Costa, Kelvin Lins Silva, Pedro Zigante Martim (</a:t>
            </a:r>
            <a:r>
              <a:rPr lang="en-GB" sz="4100" dirty="0">
                <a:latin typeface="Arial" panose="020B0604020202020204" pitchFamily="34" charset="0"/>
                <a:cs typeface="Arial" panose="020B0604020202020204" pitchFamily="34" charset="0"/>
              </a:rPr>
              <a:t>edr.ccol@gmail.com, silva_costa2000@yahoo.com, kelvinlinssilva@hotmail.com, zigante.pedro@gmail.com</a:t>
            </a:r>
            <a:r>
              <a:rPr lang="pt-BR" altLang="pt-BR" sz="4100" dirty="0">
                <a:latin typeface="Arial" panose="020B0604020202020204" pitchFamily="34" charset="0"/>
                <a:cs typeface="Arial" panose="020B0604020202020204" pitchFamily="34" charset="0"/>
              </a:rPr>
              <a:t>)</a:t>
            </a:r>
          </a:p>
          <a:p>
            <a:pPr algn="ctr">
              <a:spcBef>
                <a:spcPts val="600"/>
              </a:spcBef>
            </a:pPr>
            <a:r>
              <a:rPr lang="pt-BR" altLang="pt-BR" sz="4100" b="1" dirty="0">
                <a:solidFill>
                  <a:srgbClr val="0076B7"/>
                </a:solidFill>
                <a:latin typeface="Arial" panose="020B0604020202020204" pitchFamily="34" charset="0"/>
              </a:rPr>
              <a:t>Orientador:</a:t>
            </a:r>
            <a:r>
              <a:rPr lang="pt-BR" altLang="pt-BR" sz="4100" dirty="0">
                <a:solidFill>
                  <a:srgbClr val="0076B7"/>
                </a:solidFill>
                <a:latin typeface="Arial" panose="020B0604020202020204" pitchFamily="34" charset="0"/>
              </a:rPr>
              <a:t> </a:t>
            </a:r>
            <a:r>
              <a:rPr lang="pt-BR" altLang="pt-BR" sz="4100" dirty="0">
                <a:latin typeface="Arial" panose="020B0604020202020204" pitchFamily="34" charset="0"/>
              </a:rPr>
              <a:t>Profª. Drª. </a:t>
            </a:r>
            <a:r>
              <a:rPr lang="pt-BR" altLang="pt-BR" sz="4100" dirty="0">
                <a:latin typeface="Arial" panose="020B0604020202020204" pitchFamily="34" charset="0"/>
                <a:cs typeface="Arial" panose="020B0604020202020204" pitchFamily="34" charset="0"/>
              </a:rPr>
              <a:t>Leila Cristina C. Bergamasco </a:t>
            </a:r>
            <a:r>
              <a:rPr lang="pt-BR" altLang="pt-BR" sz="4100" dirty="0">
                <a:latin typeface="Arial" panose="020B0604020202020204" pitchFamily="34" charset="0"/>
              </a:rPr>
              <a:t>(leila.cristina@fei.edu.br)</a:t>
            </a:r>
            <a:endParaRPr lang="pt-BR" altLang="pt-BR" sz="4100" dirty="0">
              <a:solidFill>
                <a:srgbClr val="0099CC"/>
              </a:solidFill>
              <a:latin typeface="Arial" panose="020B0604020202020204" pitchFamily="34" charset="0"/>
            </a:endParaRPr>
          </a:p>
        </p:txBody>
      </p:sp>
      <p:sp>
        <p:nvSpPr>
          <p:cNvPr id="4106" name="CaixaDeTexto 1">
            <a:extLst>
              <a:ext uri="{FF2B5EF4-FFF2-40B4-BE49-F238E27FC236}">
                <a16:creationId xmlns:a16="http://schemas.microsoft.com/office/drawing/2014/main" xmlns="" id="{7CB8E3AD-6D55-4872-AB0D-9DE495A03E89}"/>
              </a:ext>
            </a:extLst>
          </p:cNvPr>
          <p:cNvSpPr txBox="1">
            <a:spLocks noChangeArrowheads="1"/>
          </p:cNvSpPr>
          <p:nvPr/>
        </p:nvSpPr>
        <p:spPr bwMode="auto">
          <a:xfrm>
            <a:off x="409575" y="9091613"/>
            <a:ext cx="10188575" cy="1437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pt-BR" altLang="pt-BR" sz="3200" b="1" dirty="0">
                <a:latin typeface="Arial" panose="020B0604020202020204" pitchFamily="34" charset="0"/>
                <a:cs typeface="Arial" panose="020B0604020202020204" pitchFamily="34" charset="0"/>
              </a:rPr>
              <a:t>Resumo: </a:t>
            </a:r>
            <a:r>
              <a:rPr lang="pt-BR" altLang="pt-BR" sz="3200" dirty="0">
                <a:latin typeface="Arial" panose="020B0604020202020204" pitchFamily="34" charset="0"/>
                <a:cs typeface="Arial" panose="020B0604020202020204" pitchFamily="34" charset="0"/>
              </a:rPr>
              <a:t>O crescimento exponencial do volume de dados é uma realidade dentre todas as áreas de conhecimento. Notavelmente a área de processamento de imagens médicas encontra-se entre estas, principalmente no que tange a identificação de região de interesse (Region Of Interest - ROI) e segmentação. A priori ambas tarefas são mais presentes dentre componentes de imagens de ressonância magnética dos órgãos do coração e do cérebro. Para a detecção do ROI e segmentação, técnicas baseadas em redes neurais convolucionais têm sido amplamente aplicadas. Embora diversos métodos e arquiteturas já tenham sido propostas, muitas ainda falham em realizá-los ou não atingem resultados acurados e generalizados. Em específico, na Cardiologia, problemas como patologias derivadas da cardiomiopatia e grande quantidade de ruído estão entre os ofensores do avanço de resultados satisfatórios nas tarefas de detecção do ROI e segmentação automática do ventrículo esquerdo. Dessa forma, o presente trabalho propõe um novo método baseado na combinação de duas redes neurais modificadas juntamente com uma função redutora de ruídos, até então não utilizada em imagens deste contexto. Este estudo obteve resultados equivalentes ou próximos ao estado da arte, com índice médio de Dice de 0.92, Hausdorff médio de 3.02 e índice de Jaccard médio de 0.87 para a abordagem empregada.</a:t>
            </a:r>
            <a:endParaRPr lang="pt-BR" altLang="pt-BR" sz="3200" b="1" dirty="0">
              <a:latin typeface="Arial" panose="020B0604020202020204" pitchFamily="34" charset="0"/>
              <a:cs typeface="Arial" panose="020B0604020202020204" pitchFamily="34" charset="0"/>
            </a:endParaRPr>
          </a:p>
        </p:txBody>
      </p:sp>
      <p:sp>
        <p:nvSpPr>
          <p:cNvPr id="4108" name="CaixaDeTexto 19">
            <a:extLst>
              <a:ext uri="{FF2B5EF4-FFF2-40B4-BE49-F238E27FC236}">
                <a16:creationId xmlns:a16="http://schemas.microsoft.com/office/drawing/2014/main" xmlns="" id="{BA5AD860-75EE-4ACD-8BF4-71CBED9045A3}"/>
              </a:ext>
            </a:extLst>
          </p:cNvPr>
          <p:cNvSpPr txBox="1">
            <a:spLocks noChangeArrowheads="1"/>
          </p:cNvSpPr>
          <p:nvPr/>
        </p:nvSpPr>
        <p:spPr bwMode="auto">
          <a:xfrm>
            <a:off x="11125200" y="9266238"/>
            <a:ext cx="1726882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3000" b="1" dirty="0">
                <a:latin typeface="Arial" panose="020B0604020202020204" pitchFamily="34" charset="0"/>
                <a:cs typeface="Arial" panose="020B0604020202020204" pitchFamily="34" charset="0"/>
              </a:rPr>
              <a:t>Metodologia utilizada</a:t>
            </a:r>
            <a:r>
              <a:rPr lang="pt-BR" altLang="pt-BR" sz="3000" dirty="0">
                <a:latin typeface="Arial" panose="020B0604020202020204" pitchFamily="34" charset="0"/>
                <a:cs typeface="Arial" panose="020B0604020202020204" pitchFamily="34" charset="0"/>
              </a:rPr>
              <a:t>: É composta por 4 etapas principais, ilustradas na Figura 1. O processo se inicia na Etapa (1), onde foi criado um dataset com todas as imagens selecionadas, sendo elas imagens de RMC de pacientes que contém ou não cardiomiopatia. O fluxo correspondente à Etapa (2) inicia com um pré-processo das imagens a partir de um normalização, na qual é feita uma aplicação da função não extensiva </a:t>
            </a:r>
            <a:r>
              <a:rPr lang="pt-BR" altLang="pt-BR" sz="3000" i="1" dirty="0">
                <a:latin typeface="Arial" panose="020B0604020202020204" pitchFamily="34" charset="0"/>
                <a:cs typeface="Arial" panose="020B0604020202020204" pitchFamily="34" charset="0"/>
              </a:rPr>
              <a:t>q</a:t>
            </a:r>
            <a:r>
              <a:rPr lang="pt-BR" altLang="pt-BR" sz="3000" dirty="0">
                <a:latin typeface="Arial" panose="020B0604020202020204" pitchFamily="34" charset="0"/>
                <a:cs typeface="Arial" panose="020B0604020202020204" pitchFamily="34" charset="0"/>
              </a:rPr>
              <a:t>-Sigmoid (Etapa 2.1), seguido da aplicação de técnicas de </a:t>
            </a:r>
            <a:r>
              <a:rPr lang="pt-BR" altLang="pt-BR" sz="3000" i="1" dirty="0">
                <a:latin typeface="Arial" panose="020B0604020202020204" pitchFamily="34" charset="0"/>
                <a:cs typeface="Arial" panose="020B0604020202020204" pitchFamily="34" charset="0"/>
              </a:rPr>
              <a:t>Data Augmentation</a:t>
            </a:r>
            <a:r>
              <a:rPr lang="pt-BR" altLang="pt-BR" sz="3000" dirty="0">
                <a:latin typeface="Arial" panose="020B0604020202020204" pitchFamily="34" charset="0"/>
                <a:cs typeface="Arial" panose="020B0604020202020204" pitchFamily="34" charset="0"/>
              </a:rPr>
              <a:t>, que visam o balanceamento das bases utilizadas. Iniciando o fluxo da Etapa (3), tem-se o treinamento da arquitetura de rede, que consiste na combinação das arquiteturas U-Net 2D e Resnet-34. E por fim, tem-se a Etapa (4), responsável pela segmentação das estruturas ventrículares (Etapa 4.1) e pela validação dos conjuntos de testes (Etapa 4.2) utilizando como métricas, a distância de Hausdorff, o coeficiente de Sørensen–Dice e o índice de Jaccard.</a:t>
            </a:r>
            <a:endParaRPr lang="pt-BR" altLang="pt-BR" sz="3000" b="1" dirty="0">
              <a:latin typeface="Arial" panose="020B0604020202020204" pitchFamily="34" charset="0"/>
              <a:cs typeface="Arial" panose="020B0604020202020204" pitchFamily="34" charset="0"/>
            </a:endParaRPr>
          </a:p>
        </p:txBody>
      </p:sp>
      <p:sp>
        <p:nvSpPr>
          <p:cNvPr id="4109" name="CaixaDeTexto 19">
            <a:extLst>
              <a:ext uri="{FF2B5EF4-FFF2-40B4-BE49-F238E27FC236}">
                <a16:creationId xmlns:a16="http://schemas.microsoft.com/office/drawing/2014/main" xmlns="" id="{7C6B0833-5AC0-4AB8-B370-9B843BDCB61B}"/>
              </a:ext>
            </a:extLst>
          </p:cNvPr>
          <p:cNvSpPr txBox="1">
            <a:spLocks noChangeArrowheads="1"/>
          </p:cNvSpPr>
          <p:nvPr/>
        </p:nvSpPr>
        <p:spPr bwMode="auto">
          <a:xfrm>
            <a:off x="11125199" y="21060588"/>
            <a:ext cx="17195801"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p>
            <a:pPr algn="just"/>
            <a:r>
              <a:rPr lang="pt-BR" altLang="pt-BR" sz="3000" b="1" dirty="0">
                <a:latin typeface="Arial"/>
                <a:ea typeface="ヒラギノ角ゴ Pro W3"/>
                <a:cs typeface="Arial"/>
              </a:rPr>
              <a:t>Resultados: </a:t>
            </a:r>
            <a:r>
              <a:rPr lang="pt-BR" altLang="pt-BR" sz="3000" dirty="0">
                <a:latin typeface="Arial" panose="020B0604020202020204" pitchFamily="34" charset="0"/>
                <a:cs typeface="Arial" panose="020B0604020202020204" pitchFamily="34" charset="0"/>
              </a:rPr>
              <a:t> As tabelas abaixo apresentam os resultados obtidos pelas redes neurais que foram treinadas utilizando a </a:t>
            </a:r>
            <a:r>
              <a:rPr lang="pt-BR" altLang="pt-BR" sz="3000" i="1" dirty="0">
                <a:latin typeface="Arial" panose="020B0604020202020204" pitchFamily="34" charset="0"/>
                <a:cs typeface="Arial" panose="020B0604020202020204" pitchFamily="34" charset="0"/>
              </a:rPr>
              <a:t>q</a:t>
            </a:r>
            <a:r>
              <a:rPr lang="pt-BR" altLang="pt-BR" sz="3000" dirty="0">
                <a:latin typeface="Arial" panose="020B0604020202020204" pitchFamily="34" charset="0"/>
                <a:cs typeface="Arial" panose="020B0604020202020204" pitchFamily="34" charset="0"/>
              </a:rPr>
              <a:t>-Sigmoid na etapa de pré-processamento ou não, respectivamente. As tabelas (1) e (2) apresentam os resultados </a:t>
            </a:r>
            <a:r>
              <a:rPr lang="pt-BR" altLang="pt-BR" sz="3000" dirty="0" smtClean="0">
                <a:latin typeface="Arial" panose="020B0604020202020204" pitchFamily="34" charset="0"/>
                <a:cs typeface="Arial" panose="020B0604020202020204" pitchFamily="34" charset="0"/>
              </a:rPr>
              <a:t>das métricas e as figuras </a:t>
            </a:r>
            <a:r>
              <a:rPr lang="pt-BR" altLang="pt-BR" sz="3000" dirty="0">
                <a:latin typeface="Arial" panose="020B0604020202020204" pitchFamily="34" charset="0"/>
                <a:cs typeface="Arial" panose="020B0604020202020204" pitchFamily="34" charset="0"/>
              </a:rPr>
              <a:t>(1) e (2)</a:t>
            </a:r>
            <a:r>
              <a:rPr lang="pt-BR" altLang="pt-BR" sz="3000" dirty="0" smtClean="0">
                <a:latin typeface="Arial" panose="020B0604020202020204" pitchFamily="34" charset="0"/>
                <a:cs typeface="Arial" panose="020B0604020202020204" pitchFamily="34" charset="0"/>
              </a:rPr>
              <a:t> de segmentação esperada </a:t>
            </a:r>
            <a:r>
              <a:rPr lang="pt-BR" altLang="pt-BR" sz="3000" i="1" dirty="0" smtClean="0">
                <a:latin typeface="Arial" panose="020B0604020202020204" pitchFamily="34" charset="0"/>
                <a:cs typeface="Arial" panose="020B0604020202020204" pitchFamily="34" charset="0"/>
              </a:rPr>
              <a:t>versus </a:t>
            </a:r>
            <a:r>
              <a:rPr lang="pt-BR" altLang="pt-BR" sz="3000" dirty="0" smtClean="0">
                <a:latin typeface="Arial" panose="020B0604020202020204" pitchFamily="34" charset="0"/>
                <a:cs typeface="Arial" panose="020B0604020202020204" pitchFamily="34" charset="0"/>
              </a:rPr>
              <a:t>obtida </a:t>
            </a:r>
            <a:r>
              <a:rPr lang="pt-BR" altLang="pt-BR" sz="3000" dirty="0" smtClean="0">
                <a:latin typeface="Arial" panose="020B0604020202020204" pitchFamily="34" charset="0"/>
                <a:cs typeface="Arial" panose="020B0604020202020204" pitchFamily="34" charset="0"/>
              </a:rPr>
              <a:t>utilizando </a:t>
            </a:r>
            <a:r>
              <a:rPr lang="pt-BR" altLang="pt-BR" sz="3000" dirty="0">
                <a:latin typeface="Arial" panose="020B0604020202020204" pitchFamily="34" charset="0"/>
                <a:cs typeface="Arial" panose="020B0604020202020204" pitchFamily="34" charset="0"/>
              </a:rPr>
              <a:t>apenas imagens da base do ACDC. </a:t>
            </a:r>
            <a:r>
              <a:rPr lang="pt-BR" altLang="pt-BR" sz="3000" dirty="0" smtClean="0">
                <a:latin typeface="Arial" panose="020B0604020202020204" pitchFamily="34" charset="0"/>
                <a:cs typeface="Arial" panose="020B0604020202020204" pitchFamily="34" charset="0"/>
              </a:rPr>
              <a:t>As </a:t>
            </a:r>
            <a:r>
              <a:rPr lang="pt-BR" altLang="pt-BR" sz="3000" dirty="0">
                <a:latin typeface="Arial" panose="020B0604020202020204" pitchFamily="34" charset="0"/>
                <a:cs typeface="Arial" panose="020B0604020202020204" pitchFamily="34" charset="0"/>
              </a:rPr>
              <a:t>tabelas (3) e (4) apresentam os </a:t>
            </a:r>
            <a:r>
              <a:rPr lang="pt-BR" altLang="pt-BR" sz="3000" dirty="0">
                <a:latin typeface="Arial" panose="020B0604020202020204" pitchFamily="34" charset="0"/>
                <a:cs typeface="Arial" panose="020B0604020202020204" pitchFamily="34" charset="0"/>
              </a:rPr>
              <a:t>resultados das métricas </a:t>
            </a:r>
            <a:r>
              <a:rPr lang="pt-BR" altLang="pt-BR" sz="3000" dirty="0" smtClean="0">
                <a:latin typeface="Arial" panose="020B0604020202020204" pitchFamily="34" charset="0"/>
                <a:cs typeface="Arial" panose="020B0604020202020204" pitchFamily="34" charset="0"/>
              </a:rPr>
              <a:t>e as figuras (3) </a:t>
            </a:r>
            <a:r>
              <a:rPr lang="pt-BR" altLang="pt-BR" sz="3000" dirty="0">
                <a:latin typeface="Arial" panose="020B0604020202020204" pitchFamily="34" charset="0"/>
                <a:cs typeface="Arial" panose="020B0604020202020204" pitchFamily="34" charset="0"/>
              </a:rPr>
              <a:t>e </a:t>
            </a:r>
            <a:r>
              <a:rPr lang="pt-BR" altLang="pt-BR" sz="3000" dirty="0" smtClean="0">
                <a:latin typeface="Arial" panose="020B0604020202020204" pitchFamily="34" charset="0"/>
                <a:cs typeface="Arial" panose="020B0604020202020204" pitchFamily="34" charset="0"/>
              </a:rPr>
              <a:t>(4) </a:t>
            </a:r>
            <a:r>
              <a:rPr lang="pt-BR" altLang="pt-BR" sz="3000" dirty="0">
                <a:latin typeface="Arial" panose="020B0604020202020204" pitchFamily="34" charset="0"/>
                <a:cs typeface="Arial" panose="020B0604020202020204" pitchFamily="34" charset="0"/>
              </a:rPr>
              <a:t>de segmentação esperada </a:t>
            </a:r>
            <a:r>
              <a:rPr lang="pt-BR" altLang="pt-BR" sz="3000" i="1" dirty="0">
                <a:latin typeface="Arial" panose="020B0604020202020204" pitchFamily="34" charset="0"/>
                <a:cs typeface="Arial" panose="020B0604020202020204" pitchFamily="34" charset="0"/>
              </a:rPr>
              <a:t>versus </a:t>
            </a:r>
            <a:r>
              <a:rPr lang="pt-BR" altLang="pt-BR" sz="3000" dirty="0">
                <a:latin typeface="Arial" panose="020B0604020202020204" pitchFamily="34" charset="0"/>
                <a:cs typeface="Arial" panose="020B0604020202020204" pitchFamily="34" charset="0"/>
              </a:rPr>
              <a:t>obtida </a:t>
            </a:r>
            <a:r>
              <a:rPr lang="pt-BR" altLang="pt-BR" sz="3000" dirty="0">
                <a:latin typeface="Arial" panose="020B0604020202020204" pitchFamily="34" charset="0"/>
                <a:cs typeface="Arial" panose="020B0604020202020204" pitchFamily="34" charset="0"/>
              </a:rPr>
              <a:t>utilizando apenas imagens da base do InCor. E as tabelas (5) e (6) apresentam os resultados utilizando imagens da ambas as bases. Nota-se que a melhor performance do </a:t>
            </a:r>
            <a:r>
              <a:rPr lang="pt-BR" altLang="pt-BR" sz="3000" i="1" dirty="0">
                <a:latin typeface="Arial" panose="020B0604020202020204" pitchFamily="34" charset="0"/>
                <a:cs typeface="Arial" panose="020B0604020202020204" pitchFamily="34" charset="0"/>
              </a:rPr>
              <a:t>q</a:t>
            </a:r>
            <a:r>
              <a:rPr lang="pt-BR" altLang="pt-BR" sz="3000" dirty="0">
                <a:latin typeface="Arial" panose="020B0604020202020204" pitchFamily="34" charset="0"/>
                <a:cs typeface="Arial" panose="020B0604020202020204" pitchFamily="34" charset="0"/>
              </a:rPr>
              <a:t>-Sigmoid ocorreu para os casos de CMD  e casos de pacientes sem </a:t>
            </a:r>
            <a:r>
              <a:rPr lang="pt-BR" altLang="pt-BR" sz="3000" dirty="0" smtClean="0">
                <a:latin typeface="Arial" panose="020B0604020202020204" pitchFamily="34" charset="0"/>
                <a:cs typeface="Arial" panose="020B0604020202020204" pitchFamily="34" charset="0"/>
              </a:rPr>
              <a:t>anomalias. Entretanto </a:t>
            </a:r>
            <a:r>
              <a:rPr lang="pt-BR" altLang="pt-BR" sz="3000" dirty="0">
                <a:latin typeface="Arial" panose="020B0604020202020204" pitchFamily="34" charset="0"/>
                <a:cs typeface="Arial" panose="020B0604020202020204" pitchFamily="34" charset="0"/>
              </a:rPr>
              <a:t>tais resultados não se mostraram superiores quando comparados com os mesmos obtidos pelas redes nas quais não houveram treinamento utilizando </a:t>
            </a:r>
            <a:r>
              <a:rPr lang="pt-BR" altLang="pt-BR" sz="3000" i="1" dirty="0">
                <a:latin typeface="Arial" panose="020B0604020202020204" pitchFamily="34" charset="0"/>
                <a:cs typeface="Arial" panose="020B0604020202020204" pitchFamily="34" charset="0"/>
              </a:rPr>
              <a:t>q</a:t>
            </a:r>
            <a:r>
              <a:rPr lang="pt-BR" altLang="pt-BR" sz="3000" dirty="0">
                <a:latin typeface="Arial" panose="020B0604020202020204" pitchFamily="34" charset="0"/>
                <a:cs typeface="Arial" panose="020B0604020202020204" pitchFamily="34" charset="0"/>
              </a:rPr>
              <a:t>-Sigmoid.</a:t>
            </a:r>
            <a:endParaRPr lang="pt-BR" sz="3000" dirty="0">
              <a:latin typeface="Arial" panose="020B0604020202020204" pitchFamily="34" charset="0"/>
              <a:cs typeface="Arial" panose="020B0604020202020204" pitchFamily="34" charset="0"/>
            </a:endParaRPr>
          </a:p>
        </p:txBody>
      </p:sp>
      <p:sp>
        <p:nvSpPr>
          <p:cNvPr id="4110" name="Retângulo 6">
            <a:extLst>
              <a:ext uri="{FF2B5EF4-FFF2-40B4-BE49-F238E27FC236}">
                <a16:creationId xmlns:a16="http://schemas.microsoft.com/office/drawing/2014/main" xmlns="" id="{8C2BDD5D-ECB8-46B9-B87E-1D8CE57CA25A}"/>
              </a:ext>
            </a:extLst>
          </p:cNvPr>
          <p:cNvSpPr>
            <a:spLocks noChangeArrowheads="1"/>
          </p:cNvSpPr>
          <p:nvPr/>
        </p:nvSpPr>
        <p:spPr bwMode="auto">
          <a:xfrm>
            <a:off x="11125199" y="37116956"/>
            <a:ext cx="171958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pt-BR" altLang="pt-BR" sz="3000" b="1" dirty="0">
                <a:latin typeface="Arial" panose="020B0604020202020204" pitchFamily="34" charset="0"/>
                <a:cs typeface="Arial" panose="020B0604020202020204" pitchFamily="34" charset="0"/>
              </a:rPr>
              <a:t>Conclusão: </a:t>
            </a:r>
            <a:r>
              <a:rPr lang="pt-BR" altLang="pt-BR" sz="3200" dirty="0">
                <a:latin typeface="Arial" panose="020B0604020202020204" pitchFamily="34" charset="0"/>
                <a:cs typeface="Arial" panose="020B0604020202020204" pitchFamily="34" charset="0"/>
              </a:rPr>
              <a:t>No presente trabalho foi proposta a utilização da técnica de normalização </a:t>
            </a:r>
            <a:r>
              <a:rPr lang="pt-BR" altLang="pt-BR" sz="3200" i="1" dirty="0">
                <a:latin typeface="Arial" panose="020B0604020202020204" pitchFamily="34" charset="0"/>
                <a:cs typeface="Arial" panose="020B0604020202020204" pitchFamily="34" charset="0"/>
              </a:rPr>
              <a:t>q-</a:t>
            </a:r>
            <a:r>
              <a:rPr lang="pt-BR" altLang="pt-BR" sz="3200" dirty="0">
                <a:latin typeface="Arial" panose="020B0604020202020204" pitchFamily="34" charset="0"/>
                <a:cs typeface="Arial" panose="020B0604020202020204" pitchFamily="34" charset="0"/>
              </a:rPr>
              <a:t>Sigmoid e a combinação de uma arquitetura modificada de uma U-NET 2D com uma ResNet-34. O modelo treinado com o pré-processamento da </a:t>
            </a:r>
            <a:r>
              <a:rPr lang="pt-BR" altLang="pt-BR" sz="3200" i="1" dirty="0">
                <a:latin typeface="Arial" panose="020B0604020202020204" pitchFamily="34" charset="0"/>
                <a:cs typeface="Arial" panose="020B0604020202020204" pitchFamily="34" charset="0"/>
              </a:rPr>
              <a:t>q</a:t>
            </a:r>
            <a:r>
              <a:rPr lang="pt-BR" altLang="pt-BR" sz="3200" dirty="0">
                <a:latin typeface="Arial" panose="020B0604020202020204" pitchFamily="34" charset="0"/>
                <a:cs typeface="Arial" panose="020B0604020202020204" pitchFamily="34" charset="0"/>
              </a:rPr>
              <a:t>-Sigmoid obteve resultados iniciais promissores, em especial para casos de Cardiomiopatia Dilatada e de pacientes sem anomalias.</a:t>
            </a:r>
          </a:p>
        </p:txBody>
      </p:sp>
      <p:sp>
        <p:nvSpPr>
          <p:cNvPr id="4113" name="CaixaDeTexto 12">
            <a:extLst>
              <a:ext uri="{FF2B5EF4-FFF2-40B4-BE49-F238E27FC236}">
                <a16:creationId xmlns:a16="http://schemas.microsoft.com/office/drawing/2014/main" xmlns="" id="{91413DF3-E2D7-4E6A-A7EE-9E2883BD32C3}"/>
              </a:ext>
            </a:extLst>
          </p:cNvPr>
          <p:cNvSpPr txBox="1">
            <a:spLocks noChangeArrowheads="1"/>
          </p:cNvSpPr>
          <p:nvPr/>
        </p:nvSpPr>
        <p:spPr bwMode="auto">
          <a:xfrm>
            <a:off x="11125199" y="20450558"/>
            <a:ext cx="171958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pt-BR" altLang="pt-BR" sz="2000" dirty="0">
                <a:latin typeface="Arial" panose="020B0604020202020204" pitchFamily="34" charset="0"/>
                <a:cs typeface="Arial" panose="020B0604020202020204" pitchFamily="34" charset="0"/>
              </a:rPr>
              <a:t>Figura 1 - Diagrama esquemático da metodologia proposta.</a:t>
            </a:r>
            <a:endParaRPr lang="pt-BR" altLang="pt-BR" sz="2400" dirty="0">
              <a:latin typeface="Arial" panose="020B0604020202020204" pitchFamily="34" charset="0"/>
              <a:cs typeface="Arial" panose="020B0604020202020204" pitchFamily="34" charset="0"/>
            </a:endParaRPr>
          </a:p>
        </p:txBody>
      </p:sp>
      <p:sp>
        <p:nvSpPr>
          <p:cNvPr id="4116" name="CaixaDeTexto 18">
            <a:extLst>
              <a:ext uri="{FF2B5EF4-FFF2-40B4-BE49-F238E27FC236}">
                <a16:creationId xmlns:a16="http://schemas.microsoft.com/office/drawing/2014/main" xmlns="" id="{4D034EB4-CFD0-42AB-A37B-96C90FBFE9A2}"/>
              </a:ext>
            </a:extLst>
          </p:cNvPr>
          <p:cNvSpPr txBox="1">
            <a:spLocks noChangeArrowheads="1"/>
          </p:cNvSpPr>
          <p:nvPr/>
        </p:nvSpPr>
        <p:spPr bwMode="auto">
          <a:xfrm>
            <a:off x="20220781" y="28272987"/>
            <a:ext cx="72374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0">
              <a:spcBef>
                <a:spcPts val="0"/>
              </a:spcBef>
              <a:spcAft>
                <a:spcPts val="0"/>
              </a:spcAft>
            </a:pPr>
            <a:r>
              <a:rPr lang="pt-BR" altLang="pt-BR" sz="2000" dirty="0">
                <a:latin typeface="Arial" panose="020B0604020202020204" pitchFamily="34" charset="0"/>
                <a:cs typeface="Arial" panose="020B0604020202020204" pitchFamily="34" charset="0"/>
              </a:rPr>
              <a:t>Tabela 2 - </a:t>
            </a:r>
            <a:r>
              <a:rPr lang="pt-BR" sz="2000" dirty="0">
                <a:latin typeface="Arial" panose="020B0604020202020204" pitchFamily="34" charset="0"/>
                <a:cs typeface="Arial" panose="020B0604020202020204" pitchFamily="34" charset="0"/>
              </a:rPr>
              <a:t>Resultados da arquitetura proposta sem utilizar o pré-processamento com </a:t>
            </a:r>
            <a:r>
              <a:rPr lang="pt-BR" sz="2000" i="1" dirty="0">
                <a:latin typeface="Arial" panose="020B0604020202020204" pitchFamily="34" charset="0"/>
                <a:cs typeface="Arial" panose="020B0604020202020204" pitchFamily="34" charset="0"/>
              </a:rPr>
              <a:t>q</a:t>
            </a:r>
            <a:r>
              <a:rPr lang="pt-BR" sz="2000" dirty="0">
                <a:latin typeface="Arial" panose="020B0604020202020204" pitchFamily="34" charset="0"/>
                <a:cs typeface="Arial" panose="020B0604020202020204" pitchFamily="34" charset="0"/>
              </a:rPr>
              <a:t>-Sigmoid apenas com a base do  ACDC.</a:t>
            </a:r>
          </a:p>
        </p:txBody>
      </p:sp>
      <p:grpSp>
        <p:nvGrpSpPr>
          <p:cNvPr id="8" name="Group 7">
            <a:extLst>
              <a:ext uri="{FF2B5EF4-FFF2-40B4-BE49-F238E27FC236}">
                <a16:creationId xmlns:a16="http://schemas.microsoft.com/office/drawing/2014/main" xmlns="" id="{BF95DBD2-A6E9-415F-B09C-B7178AEC4746}"/>
              </a:ext>
            </a:extLst>
          </p:cNvPr>
          <p:cNvGrpSpPr/>
          <p:nvPr/>
        </p:nvGrpSpPr>
        <p:grpSpPr>
          <a:xfrm>
            <a:off x="11125199" y="14168832"/>
            <a:ext cx="17195801" cy="6681836"/>
            <a:chOff x="11125199" y="14172868"/>
            <a:chExt cx="17195801" cy="6681836"/>
          </a:xfrm>
        </p:grpSpPr>
        <p:pic>
          <p:nvPicPr>
            <p:cNvPr id="27" name="Picture 26" descr="A picture containing diagram&#10;&#10;Description automatically generated">
              <a:extLst>
                <a:ext uri="{FF2B5EF4-FFF2-40B4-BE49-F238E27FC236}">
                  <a16:creationId xmlns:a16="http://schemas.microsoft.com/office/drawing/2014/main" xmlns="" id="{829A6CAF-2D91-4AD8-A255-82FBA0F880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6779" y="14172868"/>
              <a:ext cx="12905665" cy="6139095"/>
            </a:xfrm>
            <a:prstGeom prst="rect">
              <a:avLst/>
            </a:prstGeom>
          </p:spPr>
        </p:pic>
        <p:sp>
          <p:nvSpPr>
            <p:cNvPr id="28" name="CaixaDeTexto 12">
              <a:extLst>
                <a:ext uri="{FF2B5EF4-FFF2-40B4-BE49-F238E27FC236}">
                  <a16:creationId xmlns:a16="http://schemas.microsoft.com/office/drawing/2014/main" xmlns="" id="{197EE011-A016-4223-9908-72CD9CE552F7}"/>
                </a:ext>
              </a:extLst>
            </p:cNvPr>
            <p:cNvSpPr txBox="1">
              <a:spLocks noChangeArrowheads="1"/>
            </p:cNvSpPr>
            <p:nvPr/>
          </p:nvSpPr>
          <p:spPr bwMode="auto">
            <a:xfrm>
              <a:off x="11125199" y="20454594"/>
              <a:ext cx="171958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pt-BR" altLang="pt-BR" sz="2000" dirty="0">
                  <a:latin typeface="Arial" panose="020B0604020202020204" pitchFamily="34" charset="0"/>
                  <a:cs typeface="Arial" panose="020B0604020202020204" pitchFamily="34" charset="0"/>
                </a:rPr>
                <a:t>Figura 1 - Diagrama esquemático da metodologia proposta.</a:t>
              </a:r>
              <a:endParaRPr lang="pt-BR" altLang="pt-BR" sz="2400" dirty="0">
                <a:latin typeface="Arial" panose="020B0604020202020204" pitchFamily="34" charset="0"/>
                <a:cs typeface="Arial" panose="020B0604020202020204" pitchFamily="34" charset="0"/>
              </a:endParaRPr>
            </a:p>
          </p:txBody>
        </p:sp>
      </p:grpSp>
      <p:pic>
        <p:nvPicPr>
          <p:cNvPr id="1032" name="Picture 8">
            <a:extLst>
              <a:ext uri="{FF2B5EF4-FFF2-40B4-BE49-F238E27FC236}">
                <a16:creationId xmlns:a16="http://schemas.microsoft.com/office/drawing/2014/main" xmlns="" id="{9F840E83-0FB8-4439-BE14-D141D075F79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84417" y="32869872"/>
            <a:ext cx="7097229" cy="196768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a:extLst>
              <a:ext uri="{FF2B5EF4-FFF2-40B4-BE49-F238E27FC236}">
                <a16:creationId xmlns:a16="http://schemas.microsoft.com/office/drawing/2014/main" xmlns="" id="{B99A32B5-6D29-491F-9D08-74DBD6131E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01056" y="29498737"/>
            <a:ext cx="7059272" cy="1957159"/>
          </a:xfrm>
          <a:prstGeom prst="rect">
            <a:avLst/>
          </a:prstGeom>
          <a:noFill/>
          <a:extLst>
            <a:ext uri="{909E8E84-426E-40DD-AFC4-6F175D3DCCD1}">
              <a14:hiddenFill xmlns:a14="http://schemas.microsoft.com/office/drawing/2010/main">
                <a:solidFill>
                  <a:srgbClr val="FFFFFF"/>
                </a:solidFill>
              </a14:hiddenFill>
            </a:ext>
          </a:extLst>
        </p:spPr>
      </p:pic>
      <p:sp>
        <p:nvSpPr>
          <p:cNvPr id="38" name="CaixaDeTexto 18">
            <a:extLst>
              <a:ext uri="{FF2B5EF4-FFF2-40B4-BE49-F238E27FC236}">
                <a16:creationId xmlns:a16="http://schemas.microsoft.com/office/drawing/2014/main" xmlns="" id="{D258B17E-73D8-449B-BB90-7D9563FD7D01}"/>
              </a:ext>
            </a:extLst>
          </p:cNvPr>
          <p:cNvSpPr txBox="1">
            <a:spLocks noChangeArrowheads="1"/>
          </p:cNvSpPr>
          <p:nvPr/>
        </p:nvSpPr>
        <p:spPr bwMode="auto">
          <a:xfrm>
            <a:off x="20220779" y="31658490"/>
            <a:ext cx="72374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0">
              <a:spcBef>
                <a:spcPts val="0"/>
              </a:spcBef>
              <a:spcAft>
                <a:spcPts val="0"/>
              </a:spcAft>
            </a:pPr>
            <a:r>
              <a:rPr lang="pt-BR" altLang="pt-BR" sz="2000" dirty="0">
                <a:latin typeface="Arial" panose="020B0604020202020204" pitchFamily="34" charset="0"/>
                <a:cs typeface="Arial" panose="020B0604020202020204" pitchFamily="34" charset="0"/>
              </a:rPr>
              <a:t>Tabela 4 - </a:t>
            </a:r>
            <a:r>
              <a:rPr lang="pt-BR" sz="2000" dirty="0">
                <a:latin typeface="Arial" panose="020B0604020202020204" pitchFamily="34" charset="0"/>
                <a:cs typeface="Arial" panose="020B0604020202020204" pitchFamily="34" charset="0"/>
              </a:rPr>
              <a:t>Resultados da arquitetura proposta sem utilizar o pré-processamento com </a:t>
            </a:r>
            <a:r>
              <a:rPr lang="pt-BR" sz="2000" i="1" dirty="0">
                <a:latin typeface="Arial" panose="020B0604020202020204" pitchFamily="34" charset="0"/>
                <a:cs typeface="Arial" panose="020B0604020202020204" pitchFamily="34" charset="0"/>
              </a:rPr>
              <a:t>q</a:t>
            </a:r>
            <a:r>
              <a:rPr lang="pt-BR" sz="2000" dirty="0">
                <a:latin typeface="Arial" panose="020B0604020202020204" pitchFamily="34" charset="0"/>
                <a:cs typeface="Arial" panose="020B0604020202020204" pitchFamily="34" charset="0"/>
              </a:rPr>
              <a:t>-Sigmoid apenas com a base do InCor.</a:t>
            </a:r>
          </a:p>
        </p:txBody>
      </p:sp>
      <p:pic>
        <p:nvPicPr>
          <p:cNvPr id="40" name="Picture 14">
            <a:extLst>
              <a:ext uri="{FF2B5EF4-FFF2-40B4-BE49-F238E27FC236}">
                <a16:creationId xmlns:a16="http://schemas.microsoft.com/office/drawing/2014/main" xmlns="" id="{FDCA1B26-50C5-4784-8E0D-29864913154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290872" y="29492763"/>
            <a:ext cx="7097229" cy="1961614"/>
          </a:xfrm>
          <a:prstGeom prst="rect">
            <a:avLst/>
          </a:prstGeom>
          <a:noFill/>
          <a:extLst>
            <a:ext uri="{909E8E84-426E-40DD-AFC4-6F175D3DCCD1}">
              <a14:hiddenFill xmlns:a14="http://schemas.microsoft.com/office/drawing/2010/main">
                <a:solidFill>
                  <a:srgbClr val="FFFFFF"/>
                </a:solidFill>
              </a14:hiddenFill>
            </a:ext>
          </a:extLst>
        </p:spPr>
      </p:pic>
      <p:sp>
        <p:nvSpPr>
          <p:cNvPr id="41" name="CaixaDeTexto 18">
            <a:extLst>
              <a:ext uri="{FF2B5EF4-FFF2-40B4-BE49-F238E27FC236}">
                <a16:creationId xmlns:a16="http://schemas.microsoft.com/office/drawing/2014/main" xmlns="" id="{79CB5137-2A1A-4C67-90F6-2F6CA152D773}"/>
              </a:ext>
            </a:extLst>
          </p:cNvPr>
          <p:cNvSpPr txBox="1">
            <a:spLocks noChangeArrowheads="1"/>
          </p:cNvSpPr>
          <p:nvPr/>
        </p:nvSpPr>
        <p:spPr bwMode="auto">
          <a:xfrm>
            <a:off x="12005236" y="28272986"/>
            <a:ext cx="72374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0">
              <a:spcBef>
                <a:spcPts val="0"/>
              </a:spcBef>
              <a:spcAft>
                <a:spcPts val="0"/>
              </a:spcAft>
            </a:pPr>
            <a:r>
              <a:rPr lang="pt-BR" altLang="pt-BR" sz="2000" dirty="0">
                <a:latin typeface="Arial" panose="020B0604020202020204" pitchFamily="34" charset="0"/>
                <a:cs typeface="Arial" panose="020B0604020202020204" pitchFamily="34" charset="0"/>
              </a:rPr>
              <a:t>Tabela 1 - </a:t>
            </a:r>
            <a:r>
              <a:rPr lang="pt-BR" sz="2000" dirty="0">
                <a:latin typeface="Arial" panose="020B0604020202020204" pitchFamily="34" charset="0"/>
                <a:cs typeface="Arial" panose="020B0604020202020204" pitchFamily="34" charset="0"/>
              </a:rPr>
              <a:t>Resultados da arquitetura proposta utilizando o pré-processamento com </a:t>
            </a:r>
            <a:r>
              <a:rPr lang="pt-BR" sz="2000" i="1" dirty="0">
                <a:latin typeface="Arial" panose="020B0604020202020204" pitchFamily="34" charset="0"/>
                <a:cs typeface="Arial" panose="020B0604020202020204" pitchFamily="34" charset="0"/>
              </a:rPr>
              <a:t>q</a:t>
            </a:r>
            <a:r>
              <a:rPr lang="pt-BR" sz="2000" dirty="0">
                <a:latin typeface="Arial" panose="020B0604020202020204" pitchFamily="34" charset="0"/>
                <a:cs typeface="Arial" panose="020B0604020202020204" pitchFamily="34" charset="0"/>
              </a:rPr>
              <a:t>-Sigmoid apenas com a base do  ACDC.</a:t>
            </a:r>
          </a:p>
        </p:txBody>
      </p:sp>
      <p:sp>
        <p:nvSpPr>
          <p:cNvPr id="42" name="CaixaDeTexto 18">
            <a:extLst>
              <a:ext uri="{FF2B5EF4-FFF2-40B4-BE49-F238E27FC236}">
                <a16:creationId xmlns:a16="http://schemas.microsoft.com/office/drawing/2014/main" xmlns="" id="{CE225E62-F590-458D-9A64-158DD5E785D8}"/>
              </a:ext>
            </a:extLst>
          </p:cNvPr>
          <p:cNvSpPr txBox="1">
            <a:spLocks noChangeArrowheads="1"/>
          </p:cNvSpPr>
          <p:nvPr/>
        </p:nvSpPr>
        <p:spPr bwMode="auto">
          <a:xfrm>
            <a:off x="12005234" y="31665984"/>
            <a:ext cx="72374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0">
              <a:spcBef>
                <a:spcPts val="0"/>
              </a:spcBef>
              <a:spcAft>
                <a:spcPts val="0"/>
              </a:spcAft>
            </a:pPr>
            <a:r>
              <a:rPr lang="pt-BR" altLang="pt-BR" sz="2000" dirty="0">
                <a:latin typeface="Arial" panose="020B0604020202020204" pitchFamily="34" charset="0"/>
                <a:cs typeface="Arial" panose="020B0604020202020204" pitchFamily="34" charset="0"/>
              </a:rPr>
              <a:t>Tabela 3 - </a:t>
            </a:r>
            <a:r>
              <a:rPr lang="pt-BR" sz="2000" dirty="0">
                <a:latin typeface="Arial" panose="020B0604020202020204" pitchFamily="34" charset="0"/>
                <a:cs typeface="Arial" panose="020B0604020202020204" pitchFamily="34" charset="0"/>
              </a:rPr>
              <a:t>Resultados da arquitetura proposta utilizando o pré-processamento com </a:t>
            </a:r>
            <a:r>
              <a:rPr lang="pt-BR" sz="2000" i="1" dirty="0">
                <a:latin typeface="Arial" panose="020B0604020202020204" pitchFamily="34" charset="0"/>
                <a:cs typeface="Arial" panose="020B0604020202020204" pitchFamily="34" charset="0"/>
              </a:rPr>
              <a:t>q</a:t>
            </a:r>
            <a:r>
              <a:rPr lang="pt-BR" sz="2000" dirty="0">
                <a:latin typeface="Arial" panose="020B0604020202020204" pitchFamily="34" charset="0"/>
                <a:cs typeface="Arial" panose="020B0604020202020204" pitchFamily="34" charset="0"/>
              </a:rPr>
              <a:t>-Sigmoid apenas com a base </a:t>
            </a:r>
          </a:p>
          <a:p>
            <a:pPr algn="ctr" rtl="0">
              <a:spcBef>
                <a:spcPts val="0"/>
              </a:spcBef>
              <a:spcAft>
                <a:spcPts val="0"/>
              </a:spcAft>
            </a:pPr>
            <a:r>
              <a:rPr lang="pt-BR" sz="2000" dirty="0">
                <a:latin typeface="Arial" panose="020B0604020202020204" pitchFamily="34" charset="0"/>
                <a:cs typeface="Arial" panose="020B0604020202020204" pitchFamily="34" charset="0"/>
              </a:rPr>
              <a:t>do InCor.</a:t>
            </a:r>
          </a:p>
        </p:txBody>
      </p:sp>
      <p:sp>
        <p:nvSpPr>
          <p:cNvPr id="47" name="CaixaDeTexto 18">
            <a:extLst>
              <a:ext uri="{FF2B5EF4-FFF2-40B4-BE49-F238E27FC236}">
                <a16:creationId xmlns:a16="http://schemas.microsoft.com/office/drawing/2014/main" xmlns="" id="{69F1B794-BCB0-4B81-9E00-C80128812D9A}"/>
              </a:ext>
            </a:extLst>
          </p:cNvPr>
          <p:cNvSpPr txBox="1">
            <a:spLocks noChangeArrowheads="1"/>
          </p:cNvSpPr>
          <p:nvPr/>
        </p:nvSpPr>
        <p:spPr bwMode="auto">
          <a:xfrm>
            <a:off x="20314326" y="35043993"/>
            <a:ext cx="72374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0">
              <a:spcBef>
                <a:spcPts val="0"/>
              </a:spcBef>
              <a:spcAft>
                <a:spcPts val="0"/>
              </a:spcAft>
            </a:pPr>
            <a:r>
              <a:rPr lang="pt-BR" altLang="pt-BR" sz="2000" dirty="0">
                <a:latin typeface="Arial" panose="020B0604020202020204" pitchFamily="34" charset="0"/>
                <a:cs typeface="Arial" panose="020B0604020202020204" pitchFamily="34" charset="0"/>
              </a:rPr>
              <a:t>Tabela 5 - </a:t>
            </a:r>
            <a:r>
              <a:rPr lang="pt-BR" sz="2000" dirty="0">
                <a:latin typeface="Arial" panose="020B0604020202020204" pitchFamily="34" charset="0"/>
                <a:cs typeface="Arial" panose="020B0604020202020204" pitchFamily="34" charset="0"/>
              </a:rPr>
              <a:t>Resultados da arquitetura proposta sem utilizar o pré-processamento com </a:t>
            </a:r>
            <a:r>
              <a:rPr lang="pt-BR" sz="2000" i="1" dirty="0">
                <a:latin typeface="Arial" panose="020B0604020202020204" pitchFamily="34" charset="0"/>
                <a:cs typeface="Arial" panose="020B0604020202020204" pitchFamily="34" charset="0"/>
              </a:rPr>
              <a:t>q</a:t>
            </a:r>
            <a:r>
              <a:rPr lang="pt-BR" sz="2000" dirty="0">
                <a:latin typeface="Arial" panose="020B0604020202020204" pitchFamily="34" charset="0"/>
                <a:cs typeface="Arial" panose="020B0604020202020204" pitchFamily="34" charset="0"/>
              </a:rPr>
              <a:t>-Sigmoid com as base do ACDC e</a:t>
            </a:r>
          </a:p>
          <a:p>
            <a:pPr algn="ctr" rtl="0">
              <a:spcBef>
                <a:spcPts val="0"/>
              </a:spcBef>
              <a:spcAft>
                <a:spcPts val="0"/>
              </a:spcAft>
            </a:pPr>
            <a:r>
              <a:rPr lang="pt-BR" sz="2000" dirty="0">
                <a:latin typeface="Arial" panose="020B0604020202020204" pitchFamily="34" charset="0"/>
                <a:cs typeface="Arial" panose="020B0604020202020204" pitchFamily="34" charset="0"/>
              </a:rPr>
              <a:t>do InCor.</a:t>
            </a:r>
          </a:p>
        </p:txBody>
      </p:sp>
      <p:sp>
        <p:nvSpPr>
          <p:cNvPr id="48" name="CaixaDeTexto 18">
            <a:extLst>
              <a:ext uri="{FF2B5EF4-FFF2-40B4-BE49-F238E27FC236}">
                <a16:creationId xmlns:a16="http://schemas.microsoft.com/office/drawing/2014/main" xmlns="" id="{5F9DEA4E-2058-4BAC-8E91-7410A7A525FC}"/>
              </a:ext>
            </a:extLst>
          </p:cNvPr>
          <p:cNvSpPr txBox="1">
            <a:spLocks noChangeArrowheads="1"/>
          </p:cNvSpPr>
          <p:nvPr/>
        </p:nvSpPr>
        <p:spPr bwMode="auto">
          <a:xfrm>
            <a:off x="12101056" y="35058982"/>
            <a:ext cx="72374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0">
              <a:spcBef>
                <a:spcPts val="0"/>
              </a:spcBef>
              <a:spcAft>
                <a:spcPts val="0"/>
              </a:spcAft>
            </a:pPr>
            <a:r>
              <a:rPr lang="pt-BR" altLang="pt-BR" sz="2000" dirty="0">
                <a:latin typeface="Arial" panose="020B0604020202020204" pitchFamily="34" charset="0"/>
                <a:cs typeface="Arial" panose="020B0604020202020204" pitchFamily="34" charset="0"/>
              </a:rPr>
              <a:t>Tabela 5 - </a:t>
            </a:r>
            <a:r>
              <a:rPr lang="pt-BR" sz="2000" dirty="0">
                <a:latin typeface="Arial" panose="020B0604020202020204" pitchFamily="34" charset="0"/>
                <a:cs typeface="Arial" panose="020B0604020202020204" pitchFamily="34" charset="0"/>
              </a:rPr>
              <a:t>Resultados da arquitetura proposta utilizando o pré-processamento com </a:t>
            </a:r>
            <a:r>
              <a:rPr lang="pt-BR" sz="2000" i="1" dirty="0">
                <a:latin typeface="Arial" panose="020B0604020202020204" pitchFamily="34" charset="0"/>
                <a:cs typeface="Arial" panose="020B0604020202020204" pitchFamily="34" charset="0"/>
              </a:rPr>
              <a:t>q</a:t>
            </a:r>
            <a:r>
              <a:rPr lang="pt-BR" sz="2000" dirty="0">
                <a:latin typeface="Arial" panose="020B0604020202020204" pitchFamily="34" charset="0"/>
                <a:cs typeface="Arial" panose="020B0604020202020204" pitchFamily="34" charset="0"/>
              </a:rPr>
              <a:t>-Sigmoid com as base do ACDC e</a:t>
            </a:r>
          </a:p>
          <a:p>
            <a:pPr algn="ctr" rtl="0">
              <a:spcBef>
                <a:spcPts val="0"/>
              </a:spcBef>
              <a:spcAft>
                <a:spcPts val="0"/>
              </a:spcAft>
            </a:pPr>
            <a:r>
              <a:rPr lang="pt-BR" sz="2000" dirty="0">
                <a:latin typeface="Arial" panose="020B0604020202020204" pitchFamily="34" charset="0"/>
                <a:cs typeface="Arial" panose="020B0604020202020204" pitchFamily="34" charset="0"/>
              </a:rPr>
              <a:t>do InCor.</a:t>
            </a:r>
          </a:p>
        </p:txBody>
      </p:sp>
      <p:pic>
        <p:nvPicPr>
          <p:cNvPr id="1040" name="Picture 16">
            <a:extLst>
              <a:ext uri="{FF2B5EF4-FFF2-40B4-BE49-F238E27FC236}">
                <a16:creationId xmlns:a16="http://schemas.microsoft.com/office/drawing/2014/main" xmlns="" id="{820C3915-4683-4ADD-824E-45DA63CEB4A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101056" y="26105739"/>
            <a:ext cx="7045771" cy="1957159"/>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a:extLst>
              <a:ext uri="{FF2B5EF4-FFF2-40B4-BE49-F238E27FC236}">
                <a16:creationId xmlns:a16="http://schemas.microsoft.com/office/drawing/2014/main" xmlns="" id="{BEE37D45-FDD4-403B-86AF-E95B829F55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316601" y="26105739"/>
            <a:ext cx="7045772" cy="1963135"/>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6">
            <a:extLst>
              <a:ext uri="{FF2B5EF4-FFF2-40B4-BE49-F238E27FC236}">
                <a16:creationId xmlns:a16="http://schemas.microsoft.com/office/drawing/2014/main" xmlns="" id="{06517728-52F4-482A-B565-02AFCE681B1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145418" y="32866876"/>
            <a:ext cx="7097229" cy="1973706"/>
          </a:xfrm>
          <a:prstGeom prst="rect">
            <a:avLst/>
          </a:prstGeom>
          <a:noFill/>
          <a:extLst>
            <a:ext uri="{909E8E84-426E-40DD-AFC4-6F175D3DCCD1}">
              <a14:hiddenFill xmlns:a14="http://schemas.microsoft.com/office/drawing/2010/main">
                <a:solidFill>
                  <a:srgbClr val="FFFFFF"/>
                </a:solidFill>
              </a14:hiddenFill>
            </a:ext>
          </a:extLst>
        </p:spPr>
      </p:pic>
      <p:sp>
        <p:nvSpPr>
          <p:cNvPr id="37" name="CaixaDeTexto 18">
            <a:extLst>
              <a:ext uri="{FF2B5EF4-FFF2-40B4-BE49-F238E27FC236}">
                <a16:creationId xmlns:a16="http://schemas.microsoft.com/office/drawing/2014/main" xmlns="" id="{79CB5137-2A1A-4C67-90F6-2F6CA152D773}"/>
              </a:ext>
            </a:extLst>
          </p:cNvPr>
          <p:cNvSpPr txBox="1">
            <a:spLocks noChangeArrowheads="1"/>
          </p:cNvSpPr>
          <p:nvPr/>
        </p:nvSpPr>
        <p:spPr bwMode="auto">
          <a:xfrm>
            <a:off x="1205231" y="26551446"/>
            <a:ext cx="864180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spcBef>
                <a:spcPts val="0"/>
              </a:spcBef>
              <a:spcAft>
                <a:spcPts val="0"/>
              </a:spcAft>
            </a:pPr>
            <a:r>
              <a:rPr lang="pt-BR" altLang="pt-BR" sz="2000" dirty="0" smtClean="0">
                <a:latin typeface="Arial" panose="020B0604020202020204" pitchFamily="34" charset="0"/>
                <a:cs typeface="Arial" panose="020B0604020202020204" pitchFamily="34" charset="0"/>
              </a:rPr>
              <a:t>Figura </a:t>
            </a:r>
            <a:r>
              <a:rPr lang="pt-BR" altLang="pt-BR" sz="2000" dirty="0">
                <a:latin typeface="Arial" panose="020B0604020202020204" pitchFamily="34" charset="0"/>
                <a:cs typeface="Arial" panose="020B0604020202020204" pitchFamily="34" charset="0"/>
              </a:rPr>
              <a:t>1 - </a:t>
            </a:r>
            <a:r>
              <a:rPr lang="pt-BR" sz="2000" dirty="0">
                <a:latin typeface="Arial" panose="020B0604020202020204" pitchFamily="34" charset="0"/>
                <a:cs typeface="Arial" panose="020B0604020202020204" pitchFamily="34" charset="0"/>
              </a:rPr>
              <a:t>Exemplo de segmentação realizada com sucesso em imagens da base ACDC com q-Sigmoid, em que o índice de Dice obtido foi de 0.95 </a:t>
            </a:r>
          </a:p>
        </p:txBody>
      </p:sp>
      <p:sp>
        <p:nvSpPr>
          <p:cNvPr id="39" name="CaixaDeTexto 18">
            <a:extLst>
              <a:ext uri="{FF2B5EF4-FFF2-40B4-BE49-F238E27FC236}">
                <a16:creationId xmlns:a16="http://schemas.microsoft.com/office/drawing/2014/main" xmlns="" id="{79CB5137-2A1A-4C67-90F6-2F6CA152D773}"/>
              </a:ext>
            </a:extLst>
          </p:cNvPr>
          <p:cNvSpPr txBox="1">
            <a:spLocks noChangeArrowheads="1"/>
          </p:cNvSpPr>
          <p:nvPr/>
        </p:nvSpPr>
        <p:spPr bwMode="auto">
          <a:xfrm>
            <a:off x="1160688" y="30682848"/>
            <a:ext cx="868634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spcBef>
                <a:spcPts val="0"/>
              </a:spcBef>
              <a:spcAft>
                <a:spcPts val="0"/>
              </a:spcAft>
            </a:pPr>
            <a:r>
              <a:rPr lang="pt-BR" altLang="pt-BR" sz="2000" dirty="0" smtClean="0">
                <a:latin typeface="Arial" panose="020B0604020202020204" pitchFamily="34" charset="0"/>
                <a:cs typeface="Arial" panose="020B0604020202020204" pitchFamily="34" charset="0"/>
              </a:rPr>
              <a:t>Figura </a:t>
            </a:r>
            <a:r>
              <a:rPr lang="pt-BR" altLang="pt-BR" sz="2000" dirty="0">
                <a:latin typeface="Arial" panose="020B0604020202020204" pitchFamily="34" charset="0"/>
                <a:cs typeface="Arial" panose="020B0604020202020204" pitchFamily="34" charset="0"/>
              </a:rPr>
              <a:t>2</a:t>
            </a:r>
            <a:r>
              <a:rPr lang="pt-BR" altLang="pt-BR" sz="2000" dirty="0" smtClean="0">
                <a:latin typeface="Arial" panose="020B0604020202020204" pitchFamily="34" charset="0"/>
                <a:cs typeface="Arial" panose="020B0604020202020204" pitchFamily="34" charset="0"/>
              </a:rPr>
              <a:t> </a:t>
            </a:r>
            <a:r>
              <a:rPr lang="pt-BR" altLang="pt-BR" sz="2000"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Exemplo de segmentação realizada erroneamente em imagens da base do ACDC com q-Sigmoid, em que o índice de Dice obtido foi de </a:t>
            </a:r>
            <a:r>
              <a:rPr lang="pt-BR" sz="2000" dirty="0" smtClean="0">
                <a:latin typeface="Arial" panose="020B0604020202020204" pitchFamily="34" charset="0"/>
                <a:cs typeface="Arial" panose="020B0604020202020204" pitchFamily="34" charset="0"/>
              </a:rPr>
              <a:t>0.4</a:t>
            </a:r>
            <a:endParaRPr lang="pt-BR" sz="2000" dirty="0">
              <a:latin typeface="Arial" panose="020B0604020202020204" pitchFamily="34" charset="0"/>
              <a:cs typeface="Arial" panose="020B0604020202020204" pitchFamily="34" charset="0"/>
            </a:endParaRPr>
          </a:p>
        </p:txBody>
      </p:sp>
      <p:pic>
        <p:nvPicPr>
          <p:cNvPr id="9" name="Imagem 8"/>
          <p:cNvPicPr>
            <a:picLocks noChangeAspect="1"/>
          </p:cNvPicPr>
          <p:nvPr/>
        </p:nvPicPr>
        <p:blipFill>
          <a:blip r:embed="rId13"/>
          <a:stretch>
            <a:fillRect/>
          </a:stretch>
        </p:blipFill>
        <p:spPr>
          <a:xfrm>
            <a:off x="1205231" y="23328809"/>
            <a:ext cx="8702341" cy="3198034"/>
          </a:xfrm>
          <a:prstGeom prst="rect">
            <a:avLst/>
          </a:prstGeom>
        </p:spPr>
      </p:pic>
      <p:pic>
        <p:nvPicPr>
          <p:cNvPr id="10" name="Imagem 9"/>
          <p:cNvPicPr>
            <a:picLocks noChangeAspect="1"/>
          </p:cNvPicPr>
          <p:nvPr/>
        </p:nvPicPr>
        <p:blipFill>
          <a:blip r:embed="rId14"/>
          <a:stretch>
            <a:fillRect/>
          </a:stretch>
        </p:blipFill>
        <p:spPr>
          <a:xfrm>
            <a:off x="1205230" y="27306368"/>
            <a:ext cx="8702341" cy="3173229"/>
          </a:xfrm>
          <a:prstGeom prst="rect">
            <a:avLst/>
          </a:prstGeom>
        </p:spPr>
      </p:pic>
      <p:pic>
        <p:nvPicPr>
          <p:cNvPr id="11" name="Imagem 10"/>
          <p:cNvPicPr>
            <a:picLocks noChangeAspect="1"/>
          </p:cNvPicPr>
          <p:nvPr/>
        </p:nvPicPr>
        <p:blipFill>
          <a:blip r:embed="rId15"/>
          <a:stretch>
            <a:fillRect/>
          </a:stretch>
        </p:blipFill>
        <p:spPr>
          <a:xfrm>
            <a:off x="1174960" y="31728220"/>
            <a:ext cx="8702341" cy="3510422"/>
          </a:xfrm>
          <a:prstGeom prst="rect">
            <a:avLst/>
          </a:prstGeom>
        </p:spPr>
      </p:pic>
      <p:sp>
        <p:nvSpPr>
          <p:cNvPr id="43" name="CaixaDeTexto 18">
            <a:extLst>
              <a:ext uri="{FF2B5EF4-FFF2-40B4-BE49-F238E27FC236}">
                <a16:creationId xmlns:a16="http://schemas.microsoft.com/office/drawing/2014/main" xmlns="" id="{79CB5137-2A1A-4C67-90F6-2F6CA152D773}"/>
              </a:ext>
            </a:extLst>
          </p:cNvPr>
          <p:cNvSpPr txBox="1">
            <a:spLocks noChangeArrowheads="1"/>
          </p:cNvSpPr>
          <p:nvPr/>
        </p:nvSpPr>
        <p:spPr bwMode="auto">
          <a:xfrm>
            <a:off x="1160688" y="35175817"/>
            <a:ext cx="86863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spcBef>
                <a:spcPts val="0"/>
              </a:spcBef>
              <a:spcAft>
                <a:spcPts val="0"/>
              </a:spcAft>
            </a:pPr>
            <a:r>
              <a:rPr lang="pt-BR" altLang="pt-BR" sz="2000" dirty="0" smtClean="0">
                <a:latin typeface="Arial" panose="020B0604020202020204" pitchFamily="34" charset="0"/>
                <a:cs typeface="Arial" panose="020B0604020202020204" pitchFamily="34" charset="0"/>
              </a:rPr>
              <a:t>Figura 3 </a:t>
            </a:r>
            <a:r>
              <a:rPr lang="pt-BR" altLang="pt-BR" sz="2000" dirty="0">
                <a:latin typeface="Arial" panose="020B0604020202020204" pitchFamily="34" charset="0"/>
                <a:cs typeface="Arial" panose="020B0604020202020204" pitchFamily="34" charset="0"/>
              </a:rPr>
              <a:t>- </a:t>
            </a:r>
            <a:r>
              <a:rPr lang="pt-BR" sz="2000" dirty="0" smtClean="0">
                <a:latin typeface="Arial" panose="020B0604020202020204" pitchFamily="34" charset="0"/>
                <a:cs typeface="Arial" panose="020B0604020202020204" pitchFamily="34" charset="0"/>
              </a:rPr>
              <a:t>Exemplo de segmentação realizada com sucesso com q-Sigmoid, em que o índice de Dice obtido foi de 0.95</a:t>
            </a:r>
            <a:endParaRPr lang="pt-BR" sz="2000" dirty="0">
              <a:latin typeface="Arial" panose="020B0604020202020204" pitchFamily="34" charset="0"/>
              <a:cs typeface="Arial" panose="020B0604020202020204" pitchFamily="34" charset="0"/>
            </a:endParaRPr>
          </a:p>
        </p:txBody>
      </p:sp>
      <p:pic>
        <p:nvPicPr>
          <p:cNvPr id="12" name="Imagem 11"/>
          <p:cNvPicPr>
            <a:picLocks noChangeAspect="1"/>
          </p:cNvPicPr>
          <p:nvPr/>
        </p:nvPicPr>
        <p:blipFill>
          <a:blip r:embed="rId16"/>
          <a:stretch>
            <a:fillRect/>
          </a:stretch>
        </p:blipFill>
        <p:spPr>
          <a:xfrm>
            <a:off x="1205229" y="36128994"/>
            <a:ext cx="8670349" cy="3337094"/>
          </a:xfrm>
          <a:prstGeom prst="rect">
            <a:avLst/>
          </a:prstGeom>
        </p:spPr>
      </p:pic>
      <p:sp>
        <p:nvSpPr>
          <p:cNvPr id="44" name="CaixaDeTexto 18">
            <a:extLst>
              <a:ext uri="{FF2B5EF4-FFF2-40B4-BE49-F238E27FC236}">
                <a16:creationId xmlns:a16="http://schemas.microsoft.com/office/drawing/2014/main" xmlns="" id="{79CB5137-2A1A-4C67-90F6-2F6CA152D773}"/>
              </a:ext>
            </a:extLst>
          </p:cNvPr>
          <p:cNvSpPr txBox="1">
            <a:spLocks noChangeArrowheads="1"/>
          </p:cNvSpPr>
          <p:nvPr/>
        </p:nvSpPr>
        <p:spPr bwMode="auto">
          <a:xfrm>
            <a:off x="1160687" y="39454521"/>
            <a:ext cx="86863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spcBef>
                <a:spcPts val="0"/>
              </a:spcBef>
              <a:spcAft>
                <a:spcPts val="0"/>
              </a:spcAft>
            </a:pPr>
            <a:r>
              <a:rPr lang="pt-BR" altLang="pt-BR" sz="2000" dirty="0" smtClean="0">
                <a:latin typeface="Arial" panose="020B0604020202020204" pitchFamily="34" charset="0"/>
                <a:cs typeface="Arial" panose="020B0604020202020204" pitchFamily="34" charset="0"/>
              </a:rPr>
              <a:t>Figura 4 </a:t>
            </a:r>
            <a:r>
              <a:rPr lang="pt-BR" altLang="pt-BR" sz="2000"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Exemplo de segmentação realizada erroneamente com q-Sigmoid, em que o índice de Dice obtido foi de </a:t>
            </a:r>
            <a:r>
              <a:rPr lang="pt-BR" sz="2000" dirty="0" smtClean="0">
                <a:latin typeface="Arial" panose="020B0604020202020204" pitchFamily="34" charset="0"/>
                <a:cs typeface="Arial" panose="020B0604020202020204" pitchFamily="34" charset="0"/>
              </a:rPr>
              <a:t>0.33</a:t>
            </a:r>
            <a:endParaRPr lang="pt-BR" sz="20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Estrutura padrão">
  <a:themeElements>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a:defRPr>
        </a:defPPr>
      </a:lstStyle>
    </a:ln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759</Words>
  <Application>Microsoft Office PowerPoint</Application>
  <PresentationFormat>Personalizar</PresentationFormat>
  <Paragraphs>24</Paragraphs>
  <Slides>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Times New Roman</vt:lpstr>
      <vt:lpstr>ヒラギノ角ゴ Pro W3</vt:lpstr>
      <vt:lpstr>Estrutura padrão</vt:lpstr>
      <vt:lpstr>Apresentação do PowerPoint</vt:lpstr>
    </vt:vector>
  </TitlesOfParts>
  <Company>Fundação de Ciências Aplicadas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rodrmagn</dc:creator>
  <cp:lastModifiedBy>edward coltri</cp:lastModifiedBy>
  <cp:revision>10</cp:revision>
  <cp:lastPrinted>2011-07-28T11:24:03Z</cp:lastPrinted>
  <dcterms:created xsi:type="dcterms:W3CDTF">2013-12-05T16:53:16Z</dcterms:created>
  <dcterms:modified xsi:type="dcterms:W3CDTF">2021-12-12T02:24:30Z</dcterms:modified>
</cp:coreProperties>
</file>